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layout4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9" r:id="rId4"/>
    <p:sldId id="258" r:id="rId5"/>
    <p:sldId id="263" r:id="rId6"/>
    <p:sldId id="260" r:id="rId7"/>
    <p:sldId id="261" r:id="rId8"/>
    <p:sldId id="262" r:id="rId9"/>
    <p:sldId id="264" r:id="rId10"/>
    <p:sldId id="265" r:id="rId11"/>
    <p:sldId id="266" r:id="rId12"/>
    <p:sldId id="267" r:id="rId13"/>
    <p:sldId id="269" r:id="rId14"/>
    <p:sldId id="272" r:id="rId15"/>
    <p:sldId id="268" r:id="rId16"/>
    <p:sldId id="270" r:id="rId17"/>
    <p:sldId id="271" r:id="rId18"/>
    <p:sldId id="273" r:id="rId19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FF"/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744" y="8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2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chart>
    <c:title>
      <c:tx>
        <c:rich>
          <a:bodyPr/>
          <a:lstStyle/>
          <a:p>
            <a:pPr>
              <a:defRPr/>
            </a:pPr>
            <a:r>
              <a:rPr lang="es-ES"/>
              <a:t>Number</a:t>
            </a:r>
            <a:r>
              <a:rPr lang="es-ES" baseline="0"/>
              <a:t> of hours to master...</a:t>
            </a:r>
            <a:endParaRPr lang="es-ES"/>
          </a:p>
        </c:rich>
      </c:tx>
      <c:layout/>
    </c:title>
    <c:plotArea>
      <c:layout/>
      <c:barChart>
        <c:barDir val="bar"/>
        <c:grouping val="clustered"/>
        <c:ser>
          <c:idx val="0"/>
          <c:order val="0"/>
          <c:dPt>
            <c:idx val="0"/>
            <c:spPr>
              <a:solidFill>
                <a:srgbClr val="FFFF00"/>
              </a:solidFill>
            </c:spPr>
          </c:dPt>
          <c:dPt>
            <c:idx val="1"/>
            <c:spPr>
              <a:solidFill>
                <a:srgbClr val="C00000"/>
              </a:solidFill>
            </c:spPr>
          </c:dPt>
          <c:cat>
            <c:strRef>
              <c:f>Sheet1!$A$1:$A$2</c:f>
              <c:strCache>
                <c:ptCount val="2"/>
                <c:pt idx="0">
                  <c:v>L1</c:v>
                </c:pt>
                <c:pt idx="1">
                  <c:v>L2</c:v>
                </c:pt>
              </c:strCache>
            </c:strRef>
          </c:cat>
          <c:val>
            <c:numRef>
              <c:f>Sheet1!$B$1:$B$2</c:f>
              <c:numCache>
                <c:formatCode>General</c:formatCode>
                <c:ptCount val="2"/>
                <c:pt idx="0">
                  <c:v>13500</c:v>
                </c:pt>
                <c:pt idx="1">
                  <c:v>5000</c:v>
                </c:pt>
              </c:numCache>
            </c:numRef>
          </c:val>
        </c:ser>
        <c:axId val="42675200"/>
        <c:axId val="43094784"/>
      </c:barChart>
      <c:catAx>
        <c:axId val="42675200"/>
        <c:scaling>
          <c:orientation val="minMax"/>
        </c:scaling>
        <c:axPos val="l"/>
        <c:majorTickMark val="none"/>
        <c:tickLblPos val="nextTo"/>
        <c:crossAx val="43094784"/>
        <c:crosses val="autoZero"/>
        <c:auto val="1"/>
        <c:lblAlgn val="ctr"/>
        <c:lblOffset val="100"/>
      </c:catAx>
      <c:valAx>
        <c:axId val="43094784"/>
        <c:scaling>
          <c:orientation val="minMax"/>
        </c:scaling>
        <c:axPos val="b"/>
        <c:majorGridlines/>
        <c:numFmt formatCode="General" sourceLinked="1"/>
        <c:majorTickMark val="none"/>
        <c:tickLblPos val="nextTo"/>
        <c:crossAx val="42675200"/>
        <c:crosses val="autoZero"/>
        <c:crossBetween val="between"/>
      </c:valAx>
    </c:plotArea>
    <c:plotVisOnly val="1"/>
  </c:chart>
  <c:spPr>
    <a:ln>
      <a:solidFill>
        <a:srgbClr val="00B050"/>
      </a:solidFill>
    </a:ln>
  </c:sp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722415B-1FE8-4F16-91C6-B06B7B600076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123DE9DF-8D0B-42A9-9D2F-831A8A72C321}">
      <dgm:prSet phldrT="[Text]"/>
      <dgm:spPr/>
      <dgm:t>
        <a:bodyPr/>
        <a:lstStyle/>
        <a:p>
          <a:r>
            <a:rPr lang="es-ES" dirty="0" err="1" smtClean="0"/>
            <a:t>How</a:t>
          </a:r>
          <a:r>
            <a:rPr lang="es-ES" dirty="0" smtClean="0"/>
            <a:t> </a:t>
          </a:r>
          <a:r>
            <a:rPr lang="es-ES" dirty="0" err="1" smtClean="0"/>
            <a:t>much</a:t>
          </a:r>
          <a:r>
            <a:rPr lang="es-ES" dirty="0" smtClean="0"/>
            <a:t> time can I devote </a:t>
          </a:r>
          <a:r>
            <a:rPr lang="es-ES" dirty="0" err="1" smtClean="0"/>
            <a:t>to</a:t>
          </a:r>
          <a:r>
            <a:rPr lang="es-ES" dirty="0" smtClean="0"/>
            <a:t> </a:t>
          </a:r>
          <a:r>
            <a:rPr lang="es-ES" dirty="0" err="1" smtClean="0"/>
            <a:t>improving</a:t>
          </a:r>
          <a:r>
            <a:rPr lang="es-ES" dirty="0" smtClean="0"/>
            <a:t> my </a:t>
          </a:r>
          <a:r>
            <a:rPr lang="es-ES" dirty="0" err="1" smtClean="0"/>
            <a:t>English</a:t>
          </a:r>
          <a:r>
            <a:rPr lang="es-ES" dirty="0" smtClean="0"/>
            <a:t>?</a:t>
          </a:r>
          <a:endParaRPr lang="en-GB" dirty="0"/>
        </a:p>
      </dgm:t>
    </dgm:pt>
    <dgm:pt modelId="{D588D255-41E6-429A-8488-A249303F2004}" type="parTrans" cxnId="{02AE9AAA-E657-4B87-B0FB-08282770F8C6}">
      <dgm:prSet/>
      <dgm:spPr/>
      <dgm:t>
        <a:bodyPr/>
        <a:lstStyle/>
        <a:p>
          <a:endParaRPr lang="en-GB"/>
        </a:p>
      </dgm:t>
    </dgm:pt>
    <dgm:pt modelId="{80C704A1-8460-4B8E-B5DF-3FF790EDF584}" type="sibTrans" cxnId="{02AE9AAA-E657-4B87-B0FB-08282770F8C6}">
      <dgm:prSet/>
      <dgm:spPr/>
      <dgm:t>
        <a:bodyPr/>
        <a:lstStyle/>
        <a:p>
          <a:endParaRPr lang="en-GB"/>
        </a:p>
      </dgm:t>
    </dgm:pt>
    <dgm:pt modelId="{36E57D0F-1A60-4F23-8B10-17991E035724}">
      <dgm:prSet phldrT="[Text]"/>
      <dgm:spPr/>
      <dgm:t>
        <a:bodyPr/>
        <a:lstStyle/>
        <a:p>
          <a:r>
            <a:rPr lang="es-ES" dirty="0" err="1" smtClean="0"/>
            <a:t>Why</a:t>
          </a:r>
          <a:r>
            <a:rPr lang="es-ES" dirty="0" smtClean="0"/>
            <a:t> do I </a:t>
          </a:r>
          <a:r>
            <a:rPr lang="es-ES" dirty="0" err="1" smtClean="0"/>
            <a:t>want</a:t>
          </a:r>
          <a:r>
            <a:rPr lang="es-ES" dirty="0" smtClean="0"/>
            <a:t> </a:t>
          </a:r>
          <a:r>
            <a:rPr lang="es-ES" dirty="0" err="1" smtClean="0"/>
            <a:t>to</a:t>
          </a:r>
          <a:r>
            <a:rPr lang="es-ES" dirty="0" smtClean="0"/>
            <a:t> </a:t>
          </a:r>
          <a:r>
            <a:rPr lang="es-ES" dirty="0" err="1" smtClean="0"/>
            <a:t>improve</a:t>
          </a:r>
          <a:r>
            <a:rPr lang="es-ES" dirty="0" smtClean="0"/>
            <a:t> my </a:t>
          </a:r>
          <a:r>
            <a:rPr lang="es-ES" dirty="0" err="1" smtClean="0"/>
            <a:t>English</a:t>
          </a:r>
          <a:r>
            <a:rPr lang="es-ES" dirty="0" smtClean="0"/>
            <a:t>?</a:t>
          </a:r>
          <a:endParaRPr lang="en-GB" dirty="0"/>
        </a:p>
      </dgm:t>
    </dgm:pt>
    <dgm:pt modelId="{CB03B4F5-BDA3-4E92-9FF8-CD97805295A5}" type="parTrans" cxnId="{FBB32312-05AD-4CFD-9D62-39A808A6D864}">
      <dgm:prSet/>
      <dgm:spPr/>
      <dgm:t>
        <a:bodyPr/>
        <a:lstStyle/>
        <a:p>
          <a:endParaRPr lang="en-GB"/>
        </a:p>
      </dgm:t>
    </dgm:pt>
    <dgm:pt modelId="{807859CD-F318-441B-88E6-9D498280757E}" type="sibTrans" cxnId="{FBB32312-05AD-4CFD-9D62-39A808A6D864}">
      <dgm:prSet/>
      <dgm:spPr/>
      <dgm:t>
        <a:bodyPr/>
        <a:lstStyle/>
        <a:p>
          <a:endParaRPr lang="en-GB"/>
        </a:p>
      </dgm:t>
    </dgm:pt>
    <dgm:pt modelId="{DC12F213-067F-4DEC-9358-005551F573EF}">
      <dgm:prSet phldrT="[Text]"/>
      <dgm:spPr/>
      <dgm:t>
        <a:bodyPr/>
        <a:lstStyle/>
        <a:p>
          <a:r>
            <a:rPr lang="es-ES" dirty="0" err="1" smtClean="0"/>
            <a:t>How</a:t>
          </a:r>
          <a:r>
            <a:rPr lang="es-ES" dirty="0" smtClean="0"/>
            <a:t> do I </a:t>
          </a:r>
          <a:r>
            <a:rPr lang="es-ES" dirty="0" err="1" smtClean="0"/>
            <a:t>best</a:t>
          </a:r>
          <a:r>
            <a:rPr lang="es-ES" dirty="0" smtClean="0"/>
            <a:t> </a:t>
          </a:r>
          <a:r>
            <a:rPr lang="es-ES" dirty="0" err="1" smtClean="0"/>
            <a:t>learn</a:t>
          </a:r>
          <a:r>
            <a:rPr lang="es-ES" dirty="0" smtClean="0"/>
            <a:t> </a:t>
          </a:r>
          <a:r>
            <a:rPr lang="es-ES" dirty="0" err="1" smtClean="0"/>
            <a:t>English</a:t>
          </a:r>
          <a:r>
            <a:rPr lang="es-ES" dirty="0" smtClean="0"/>
            <a:t>?</a:t>
          </a:r>
          <a:endParaRPr lang="en-GB" dirty="0"/>
        </a:p>
      </dgm:t>
    </dgm:pt>
    <dgm:pt modelId="{0553D265-C7E6-4588-B375-AC427B0AEF97}" type="parTrans" cxnId="{06513E5D-C4F2-453B-80E8-1EA29D2A2A8B}">
      <dgm:prSet/>
      <dgm:spPr/>
      <dgm:t>
        <a:bodyPr/>
        <a:lstStyle/>
        <a:p>
          <a:endParaRPr lang="en-GB"/>
        </a:p>
      </dgm:t>
    </dgm:pt>
    <dgm:pt modelId="{7E8C39CE-D47F-4DF0-B471-836368F7DD95}" type="sibTrans" cxnId="{06513E5D-C4F2-453B-80E8-1EA29D2A2A8B}">
      <dgm:prSet/>
      <dgm:spPr/>
      <dgm:t>
        <a:bodyPr/>
        <a:lstStyle/>
        <a:p>
          <a:endParaRPr lang="en-GB"/>
        </a:p>
      </dgm:t>
    </dgm:pt>
    <dgm:pt modelId="{3D717616-EF1A-4839-A243-7C84D5B758ED}">
      <dgm:prSet phldrT="[Text]"/>
      <dgm:spPr/>
      <dgm:t>
        <a:bodyPr/>
        <a:lstStyle/>
        <a:p>
          <a:r>
            <a:rPr lang="es-ES" dirty="0" err="1" smtClean="0"/>
            <a:t>How</a:t>
          </a:r>
          <a:r>
            <a:rPr lang="es-ES" dirty="0" smtClean="0"/>
            <a:t> </a:t>
          </a:r>
          <a:r>
            <a:rPr lang="es-ES" dirty="0" err="1" smtClean="0"/>
            <a:t>early</a:t>
          </a:r>
          <a:r>
            <a:rPr lang="es-ES" dirty="0" smtClean="0"/>
            <a:t> </a:t>
          </a:r>
          <a:r>
            <a:rPr lang="es-ES" dirty="0" err="1" smtClean="0"/>
            <a:t>to</a:t>
          </a:r>
          <a:r>
            <a:rPr lang="es-ES" dirty="0" smtClean="0"/>
            <a:t> </a:t>
          </a:r>
          <a:r>
            <a:rPr lang="es-ES" dirty="0" err="1" smtClean="0"/>
            <a:t>start</a:t>
          </a:r>
          <a:r>
            <a:rPr lang="es-ES" dirty="0" smtClean="0"/>
            <a:t> </a:t>
          </a:r>
          <a:r>
            <a:rPr lang="es-ES" dirty="0" err="1" smtClean="0"/>
            <a:t>learning</a:t>
          </a:r>
          <a:r>
            <a:rPr lang="es-ES" dirty="0" smtClean="0"/>
            <a:t> </a:t>
          </a:r>
          <a:r>
            <a:rPr lang="es-ES" dirty="0" err="1" smtClean="0"/>
            <a:t>English</a:t>
          </a:r>
          <a:r>
            <a:rPr lang="es-ES" dirty="0" smtClean="0"/>
            <a:t>?</a:t>
          </a:r>
          <a:endParaRPr lang="en-GB" dirty="0"/>
        </a:p>
      </dgm:t>
    </dgm:pt>
    <dgm:pt modelId="{F1325F01-FFC4-4A15-97FA-5BFDA6B9E66E}" type="parTrans" cxnId="{B8573429-96C3-4EDD-8890-8AA0EA27FB16}">
      <dgm:prSet/>
      <dgm:spPr/>
      <dgm:t>
        <a:bodyPr/>
        <a:lstStyle/>
        <a:p>
          <a:endParaRPr lang="en-GB"/>
        </a:p>
      </dgm:t>
    </dgm:pt>
    <dgm:pt modelId="{7536EDA1-97E6-481B-BDF7-7F948B997084}" type="sibTrans" cxnId="{B8573429-96C3-4EDD-8890-8AA0EA27FB16}">
      <dgm:prSet/>
      <dgm:spPr/>
      <dgm:t>
        <a:bodyPr/>
        <a:lstStyle/>
        <a:p>
          <a:endParaRPr lang="en-GB"/>
        </a:p>
      </dgm:t>
    </dgm:pt>
    <dgm:pt modelId="{4F2D881A-967D-43CC-B359-9936AF39B2DB}">
      <dgm:prSet phldrT="[Text]"/>
      <dgm:spPr/>
      <dgm:t>
        <a:bodyPr/>
        <a:lstStyle/>
        <a:p>
          <a:r>
            <a:rPr lang="es-ES" dirty="0" err="1" smtClean="0"/>
            <a:t>What</a:t>
          </a:r>
          <a:r>
            <a:rPr lang="es-ES" dirty="0" smtClean="0"/>
            <a:t> </a:t>
          </a:r>
          <a:r>
            <a:rPr lang="es-ES" dirty="0" err="1" smtClean="0"/>
            <a:t>kind</a:t>
          </a:r>
          <a:r>
            <a:rPr lang="es-ES" dirty="0" smtClean="0"/>
            <a:t> of </a:t>
          </a:r>
          <a:r>
            <a:rPr lang="es-ES" dirty="0" err="1" smtClean="0"/>
            <a:t>teaching</a:t>
          </a:r>
          <a:r>
            <a:rPr lang="es-ES" dirty="0" smtClean="0"/>
            <a:t> </a:t>
          </a:r>
          <a:r>
            <a:rPr lang="es-ES" dirty="0" err="1" smtClean="0"/>
            <a:t>have</a:t>
          </a:r>
          <a:r>
            <a:rPr lang="es-ES" dirty="0" smtClean="0"/>
            <a:t> I </a:t>
          </a:r>
          <a:r>
            <a:rPr lang="es-ES" dirty="0" err="1" smtClean="0"/>
            <a:t>received</a:t>
          </a:r>
          <a:r>
            <a:rPr lang="es-ES" dirty="0" smtClean="0"/>
            <a:t>?</a:t>
          </a:r>
          <a:endParaRPr lang="en-GB" dirty="0"/>
        </a:p>
      </dgm:t>
    </dgm:pt>
    <dgm:pt modelId="{4155DCE1-A244-4A50-8551-7B79733B374A}" type="parTrans" cxnId="{531F47E4-29AC-48CE-88E1-F22ECD4659BF}">
      <dgm:prSet/>
      <dgm:spPr/>
      <dgm:t>
        <a:bodyPr/>
        <a:lstStyle/>
        <a:p>
          <a:endParaRPr lang="en-GB"/>
        </a:p>
      </dgm:t>
    </dgm:pt>
    <dgm:pt modelId="{7BA41C84-2A4B-404B-9ADD-E649C51C198F}" type="sibTrans" cxnId="{531F47E4-29AC-48CE-88E1-F22ECD4659BF}">
      <dgm:prSet/>
      <dgm:spPr/>
      <dgm:t>
        <a:bodyPr/>
        <a:lstStyle/>
        <a:p>
          <a:endParaRPr lang="en-GB"/>
        </a:p>
      </dgm:t>
    </dgm:pt>
    <dgm:pt modelId="{E7DAC2E1-275C-4A0E-824B-C0679B82C1D5}" type="pres">
      <dgm:prSet presAssocID="{4722415B-1FE8-4F16-91C6-B06B7B60007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3B1F76C4-3C57-4CE3-B6D3-FE4CF84DD1E4}" type="pres">
      <dgm:prSet presAssocID="{123DE9DF-8D0B-42A9-9D2F-831A8A72C321}" presName="parentLin" presStyleCnt="0"/>
      <dgm:spPr/>
    </dgm:pt>
    <dgm:pt modelId="{B703E6C0-C98E-42E8-A945-241AA38A4E00}" type="pres">
      <dgm:prSet presAssocID="{123DE9DF-8D0B-42A9-9D2F-831A8A72C321}" presName="parentLeftMargin" presStyleLbl="node1" presStyleIdx="0" presStyleCnt="5"/>
      <dgm:spPr/>
      <dgm:t>
        <a:bodyPr/>
        <a:lstStyle/>
        <a:p>
          <a:endParaRPr lang="en-GB"/>
        </a:p>
      </dgm:t>
    </dgm:pt>
    <dgm:pt modelId="{6EEF82FA-9362-44AD-B33D-162D22561DCD}" type="pres">
      <dgm:prSet presAssocID="{123DE9DF-8D0B-42A9-9D2F-831A8A72C321}" presName="parentText" presStyleLbl="node1" presStyleIdx="0" presStyleCnt="5" custScaleX="112500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C50C361-A5C8-456F-8EAF-9F219BB770EB}" type="pres">
      <dgm:prSet presAssocID="{123DE9DF-8D0B-42A9-9D2F-831A8A72C321}" presName="negativeSpace" presStyleCnt="0"/>
      <dgm:spPr/>
    </dgm:pt>
    <dgm:pt modelId="{F218D480-AC05-4775-875B-13CE0A63595E}" type="pres">
      <dgm:prSet presAssocID="{123DE9DF-8D0B-42A9-9D2F-831A8A72C321}" presName="childText" presStyleLbl="conFgAcc1" presStyleIdx="0" presStyleCnt="5">
        <dgm:presLayoutVars>
          <dgm:bulletEnabled val="1"/>
        </dgm:presLayoutVars>
      </dgm:prSet>
      <dgm:spPr/>
    </dgm:pt>
    <dgm:pt modelId="{E0D0A95E-84BC-477D-BEE0-85454700CC47}" type="pres">
      <dgm:prSet presAssocID="{80C704A1-8460-4B8E-B5DF-3FF790EDF584}" presName="spaceBetweenRectangles" presStyleCnt="0"/>
      <dgm:spPr/>
    </dgm:pt>
    <dgm:pt modelId="{2DE18F0D-3460-4D21-9493-48B776330397}" type="pres">
      <dgm:prSet presAssocID="{36E57D0F-1A60-4F23-8B10-17991E035724}" presName="parentLin" presStyleCnt="0"/>
      <dgm:spPr/>
    </dgm:pt>
    <dgm:pt modelId="{AEFB3B0D-F0B4-4506-9B71-7ADD0A0C719D}" type="pres">
      <dgm:prSet presAssocID="{36E57D0F-1A60-4F23-8B10-17991E035724}" presName="parentLeftMargin" presStyleLbl="node1" presStyleIdx="0" presStyleCnt="5"/>
      <dgm:spPr/>
      <dgm:t>
        <a:bodyPr/>
        <a:lstStyle/>
        <a:p>
          <a:endParaRPr lang="en-GB"/>
        </a:p>
      </dgm:t>
    </dgm:pt>
    <dgm:pt modelId="{F441160B-908A-4A81-A50B-CB200AC990B3}" type="pres">
      <dgm:prSet presAssocID="{36E57D0F-1A60-4F23-8B10-17991E035724}" presName="parentText" presStyleLbl="node1" presStyleIdx="1" presStyleCnt="5" custScaleX="80000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F4FF19E-D158-462B-896B-DEF5FF518DE2}" type="pres">
      <dgm:prSet presAssocID="{36E57D0F-1A60-4F23-8B10-17991E035724}" presName="negativeSpace" presStyleCnt="0"/>
      <dgm:spPr/>
    </dgm:pt>
    <dgm:pt modelId="{4799C727-51D6-4598-9BA1-365A4A86EEBE}" type="pres">
      <dgm:prSet presAssocID="{36E57D0F-1A60-4F23-8B10-17991E035724}" presName="childText" presStyleLbl="conFgAcc1" presStyleIdx="1" presStyleCnt="5">
        <dgm:presLayoutVars>
          <dgm:bulletEnabled val="1"/>
        </dgm:presLayoutVars>
      </dgm:prSet>
      <dgm:spPr/>
    </dgm:pt>
    <dgm:pt modelId="{FDF808CA-974B-4F88-A780-9F088261B4BB}" type="pres">
      <dgm:prSet presAssocID="{807859CD-F318-441B-88E6-9D498280757E}" presName="spaceBetweenRectangles" presStyleCnt="0"/>
      <dgm:spPr/>
    </dgm:pt>
    <dgm:pt modelId="{6BB63D80-CD52-430A-BF29-99C7D63A05AA}" type="pres">
      <dgm:prSet presAssocID="{DC12F213-067F-4DEC-9358-005551F573EF}" presName="parentLin" presStyleCnt="0"/>
      <dgm:spPr/>
    </dgm:pt>
    <dgm:pt modelId="{9ED5778C-EDC6-4A82-8BAA-43056266DF0F}" type="pres">
      <dgm:prSet presAssocID="{DC12F213-067F-4DEC-9358-005551F573EF}" presName="parentLeftMargin" presStyleLbl="node1" presStyleIdx="1" presStyleCnt="5"/>
      <dgm:spPr/>
      <dgm:t>
        <a:bodyPr/>
        <a:lstStyle/>
        <a:p>
          <a:endParaRPr lang="en-GB"/>
        </a:p>
      </dgm:t>
    </dgm:pt>
    <dgm:pt modelId="{151B8EBD-13BA-439F-89EA-DC4A616836EE}" type="pres">
      <dgm:prSet presAssocID="{DC12F213-067F-4DEC-9358-005551F573EF}" presName="parentText" presStyleLbl="node1" presStyleIdx="2" presStyleCnt="5" custScaleX="63571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A84EF5B-0978-4DF8-84F8-BFC62511658D}" type="pres">
      <dgm:prSet presAssocID="{DC12F213-067F-4DEC-9358-005551F573EF}" presName="negativeSpace" presStyleCnt="0"/>
      <dgm:spPr/>
    </dgm:pt>
    <dgm:pt modelId="{754E6D19-82E1-488D-9F5B-A7592A58797B}" type="pres">
      <dgm:prSet presAssocID="{DC12F213-067F-4DEC-9358-005551F573EF}" presName="childText" presStyleLbl="conFgAcc1" presStyleIdx="2" presStyleCnt="5">
        <dgm:presLayoutVars>
          <dgm:bulletEnabled val="1"/>
        </dgm:presLayoutVars>
      </dgm:prSet>
      <dgm:spPr/>
    </dgm:pt>
    <dgm:pt modelId="{C80A84BD-8F4A-4936-8B31-FC0F8E68665D}" type="pres">
      <dgm:prSet presAssocID="{7E8C39CE-D47F-4DF0-B471-836368F7DD95}" presName="spaceBetweenRectangles" presStyleCnt="0"/>
      <dgm:spPr/>
    </dgm:pt>
    <dgm:pt modelId="{3EABC38C-E413-4BB4-A898-E0D750F401C4}" type="pres">
      <dgm:prSet presAssocID="{3D717616-EF1A-4839-A243-7C84D5B758ED}" presName="parentLin" presStyleCnt="0"/>
      <dgm:spPr/>
    </dgm:pt>
    <dgm:pt modelId="{6BAB9179-9607-4FC2-A450-C5E040EE63DE}" type="pres">
      <dgm:prSet presAssocID="{3D717616-EF1A-4839-A243-7C84D5B758ED}" presName="parentLeftMargin" presStyleLbl="node1" presStyleIdx="2" presStyleCnt="5"/>
      <dgm:spPr/>
      <dgm:t>
        <a:bodyPr/>
        <a:lstStyle/>
        <a:p>
          <a:endParaRPr lang="en-GB"/>
        </a:p>
      </dgm:t>
    </dgm:pt>
    <dgm:pt modelId="{711282C0-B3E3-4A8C-A6C9-4F1F01127AFB}" type="pres">
      <dgm:prSet presAssocID="{3D717616-EF1A-4839-A243-7C84D5B758ED}" presName="parentText" presStyleLbl="node1" presStyleIdx="3" presStyleCnt="5" custScaleX="76071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0125713-A5B6-494C-917A-6440387C4859}" type="pres">
      <dgm:prSet presAssocID="{3D717616-EF1A-4839-A243-7C84D5B758ED}" presName="negativeSpace" presStyleCnt="0"/>
      <dgm:spPr/>
    </dgm:pt>
    <dgm:pt modelId="{DD043A0E-93C5-47BE-91A5-A90A35715323}" type="pres">
      <dgm:prSet presAssocID="{3D717616-EF1A-4839-A243-7C84D5B758ED}" presName="childText" presStyleLbl="conFgAcc1" presStyleIdx="3" presStyleCnt="5">
        <dgm:presLayoutVars>
          <dgm:bulletEnabled val="1"/>
        </dgm:presLayoutVars>
      </dgm:prSet>
      <dgm:spPr/>
    </dgm:pt>
    <dgm:pt modelId="{9DAA5430-2BC8-48A7-9C3F-521D1DE2761F}" type="pres">
      <dgm:prSet presAssocID="{7536EDA1-97E6-481B-BDF7-7F948B997084}" presName="spaceBetweenRectangles" presStyleCnt="0"/>
      <dgm:spPr/>
    </dgm:pt>
    <dgm:pt modelId="{5EBA8246-E64F-4809-BBD0-51624A215999}" type="pres">
      <dgm:prSet presAssocID="{4F2D881A-967D-43CC-B359-9936AF39B2DB}" presName="parentLin" presStyleCnt="0"/>
      <dgm:spPr/>
    </dgm:pt>
    <dgm:pt modelId="{8B51EDDB-017C-49FB-B53C-2ABB526FF1E6}" type="pres">
      <dgm:prSet presAssocID="{4F2D881A-967D-43CC-B359-9936AF39B2DB}" presName="parentLeftMargin" presStyleLbl="node1" presStyleIdx="3" presStyleCnt="5"/>
      <dgm:spPr/>
      <dgm:t>
        <a:bodyPr/>
        <a:lstStyle/>
        <a:p>
          <a:endParaRPr lang="en-GB"/>
        </a:p>
      </dgm:t>
    </dgm:pt>
    <dgm:pt modelId="{668909A3-404D-46E9-980A-1FF3E21B88D2}" type="pres">
      <dgm:prSet presAssocID="{4F2D881A-967D-43CC-B359-9936AF39B2DB}" presName="parentText" presStyleLbl="node1" presStyleIdx="4" presStyleCnt="5" custScaleX="86071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D12A51E-649F-4EBA-A5FF-A2D4474A65E7}" type="pres">
      <dgm:prSet presAssocID="{4F2D881A-967D-43CC-B359-9936AF39B2DB}" presName="negativeSpace" presStyleCnt="0"/>
      <dgm:spPr/>
    </dgm:pt>
    <dgm:pt modelId="{5AB43D3B-3D65-44B9-823E-E13127798873}" type="pres">
      <dgm:prSet presAssocID="{4F2D881A-967D-43CC-B359-9936AF39B2DB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ADF52181-D648-4175-A58F-B40D41CA21FA}" type="presOf" srcId="{4722415B-1FE8-4F16-91C6-B06B7B600076}" destId="{E7DAC2E1-275C-4A0E-824B-C0679B82C1D5}" srcOrd="0" destOrd="0" presId="urn:microsoft.com/office/officeart/2005/8/layout/list1"/>
    <dgm:cxn modelId="{54D45EF8-683F-48CF-8254-A22DD1C367EA}" type="presOf" srcId="{4F2D881A-967D-43CC-B359-9936AF39B2DB}" destId="{8B51EDDB-017C-49FB-B53C-2ABB526FF1E6}" srcOrd="0" destOrd="0" presId="urn:microsoft.com/office/officeart/2005/8/layout/list1"/>
    <dgm:cxn modelId="{4AA6ABED-C128-4DC8-B415-C435C2E30854}" type="presOf" srcId="{3D717616-EF1A-4839-A243-7C84D5B758ED}" destId="{6BAB9179-9607-4FC2-A450-C5E040EE63DE}" srcOrd="0" destOrd="0" presId="urn:microsoft.com/office/officeart/2005/8/layout/list1"/>
    <dgm:cxn modelId="{B8573429-96C3-4EDD-8890-8AA0EA27FB16}" srcId="{4722415B-1FE8-4F16-91C6-B06B7B600076}" destId="{3D717616-EF1A-4839-A243-7C84D5B758ED}" srcOrd="3" destOrd="0" parTransId="{F1325F01-FFC4-4A15-97FA-5BFDA6B9E66E}" sibTransId="{7536EDA1-97E6-481B-BDF7-7F948B997084}"/>
    <dgm:cxn modelId="{06513E5D-C4F2-453B-80E8-1EA29D2A2A8B}" srcId="{4722415B-1FE8-4F16-91C6-B06B7B600076}" destId="{DC12F213-067F-4DEC-9358-005551F573EF}" srcOrd="2" destOrd="0" parTransId="{0553D265-C7E6-4588-B375-AC427B0AEF97}" sibTransId="{7E8C39CE-D47F-4DF0-B471-836368F7DD95}"/>
    <dgm:cxn modelId="{531F47E4-29AC-48CE-88E1-F22ECD4659BF}" srcId="{4722415B-1FE8-4F16-91C6-B06B7B600076}" destId="{4F2D881A-967D-43CC-B359-9936AF39B2DB}" srcOrd="4" destOrd="0" parTransId="{4155DCE1-A244-4A50-8551-7B79733B374A}" sibTransId="{7BA41C84-2A4B-404B-9ADD-E649C51C198F}"/>
    <dgm:cxn modelId="{383440AE-1D97-46C0-92BF-1DCE7EEC0D57}" type="presOf" srcId="{DC12F213-067F-4DEC-9358-005551F573EF}" destId="{151B8EBD-13BA-439F-89EA-DC4A616836EE}" srcOrd="1" destOrd="0" presId="urn:microsoft.com/office/officeart/2005/8/layout/list1"/>
    <dgm:cxn modelId="{B5F0288F-15D7-41E9-88EB-80D40E0B2336}" type="presOf" srcId="{3D717616-EF1A-4839-A243-7C84D5B758ED}" destId="{711282C0-B3E3-4A8C-A6C9-4F1F01127AFB}" srcOrd="1" destOrd="0" presId="urn:microsoft.com/office/officeart/2005/8/layout/list1"/>
    <dgm:cxn modelId="{DC794301-B223-45F9-BA8A-19C213CD01B6}" type="presOf" srcId="{123DE9DF-8D0B-42A9-9D2F-831A8A72C321}" destId="{B703E6C0-C98E-42E8-A945-241AA38A4E00}" srcOrd="0" destOrd="0" presId="urn:microsoft.com/office/officeart/2005/8/layout/list1"/>
    <dgm:cxn modelId="{954B2A93-03E0-4000-A1EA-49D52BC12C5D}" type="presOf" srcId="{36E57D0F-1A60-4F23-8B10-17991E035724}" destId="{AEFB3B0D-F0B4-4506-9B71-7ADD0A0C719D}" srcOrd="0" destOrd="0" presId="urn:microsoft.com/office/officeart/2005/8/layout/list1"/>
    <dgm:cxn modelId="{FBB32312-05AD-4CFD-9D62-39A808A6D864}" srcId="{4722415B-1FE8-4F16-91C6-B06B7B600076}" destId="{36E57D0F-1A60-4F23-8B10-17991E035724}" srcOrd="1" destOrd="0" parTransId="{CB03B4F5-BDA3-4E92-9FF8-CD97805295A5}" sibTransId="{807859CD-F318-441B-88E6-9D498280757E}"/>
    <dgm:cxn modelId="{04126E40-6B67-4CD9-8D10-A4A03B4E96A3}" type="presOf" srcId="{123DE9DF-8D0B-42A9-9D2F-831A8A72C321}" destId="{6EEF82FA-9362-44AD-B33D-162D22561DCD}" srcOrd="1" destOrd="0" presId="urn:microsoft.com/office/officeart/2005/8/layout/list1"/>
    <dgm:cxn modelId="{A2A1D327-88CE-466B-9545-DE55FF333430}" type="presOf" srcId="{36E57D0F-1A60-4F23-8B10-17991E035724}" destId="{F441160B-908A-4A81-A50B-CB200AC990B3}" srcOrd="1" destOrd="0" presId="urn:microsoft.com/office/officeart/2005/8/layout/list1"/>
    <dgm:cxn modelId="{8868737D-C460-4E88-AFCF-7F6C6B3888CE}" type="presOf" srcId="{DC12F213-067F-4DEC-9358-005551F573EF}" destId="{9ED5778C-EDC6-4A82-8BAA-43056266DF0F}" srcOrd="0" destOrd="0" presId="urn:microsoft.com/office/officeart/2005/8/layout/list1"/>
    <dgm:cxn modelId="{22FBFA86-F1CA-4A0A-92AF-52567F4DF549}" type="presOf" srcId="{4F2D881A-967D-43CC-B359-9936AF39B2DB}" destId="{668909A3-404D-46E9-980A-1FF3E21B88D2}" srcOrd="1" destOrd="0" presId="urn:microsoft.com/office/officeart/2005/8/layout/list1"/>
    <dgm:cxn modelId="{02AE9AAA-E657-4B87-B0FB-08282770F8C6}" srcId="{4722415B-1FE8-4F16-91C6-B06B7B600076}" destId="{123DE9DF-8D0B-42A9-9D2F-831A8A72C321}" srcOrd="0" destOrd="0" parTransId="{D588D255-41E6-429A-8488-A249303F2004}" sibTransId="{80C704A1-8460-4B8E-B5DF-3FF790EDF584}"/>
    <dgm:cxn modelId="{23996AE2-3E0F-4E14-BA86-2B7EAF3F20C7}" type="presParOf" srcId="{E7DAC2E1-275C-4A0E-824B-C0679B82C1D5}" destId="{3B1F76C4-3C57-4CE3-B6D3-FE4CF84DD1E4}" srcOrd="0" destOrd="0" presId="urn:microsoft.com/office/officeart/2005/8/layout/list1"/>
    <dgm:cxn modelId="{40BEA125-3B00-4B49-AAAA-BA7F1AB3D96B}" type="presParOf" srcId="{3B1F76C4-3C57-4CE3-B6D3-FE4CF84DD1E4}" destId="{B703E6C0-C98E-42E8-A945-241AA38A4E00}" srcOrd="0" destOrd="0" presId="urn:microsoft.com/office/officeart/2005/8/layout/list1"/>
    <dgm:cxn modelId="{973B5F03-A1F5-4944-9D89-9A6662CD9C77}" type="presParOf" srcId="{3B1F76C4-3C57-4CE3-B6D3-FE4CF84DD1E4}" destId="{6EEF82FA-9362-44AD-B33D-162D22561DCD}" srcOrd="1" destOrd="0" presId="urn:microsoft.com/office/officeart/2005/8/layout/list1"/>
    <dgm:cxn modelId="{42CAA1AE-213A-4240-91CE-DC797FD4549B}" type="presParOf" srcId="{E7DAC2E1-275C-4A0E-824B-C0679B82C1D5}" destId="{BC50C361-A5C8-456F-8EAF-9F219BB770EB}" srcOrd="1" destOrd="0" presId="urn:microsoft.com/office/officeart/2005/8/layout/list1"/>
    <dgm:cxn modelId="{0FE185DE-419D-4EFC-B072-790FE195D156}" type="presParOf" srcId="{E7DAC2E1-275C-4A0E-824B-C0679B82C1D5}" destId="{F218D480-AC05-4775-875B-13CE0A63595E}" srcOrd="2" destOrd="0" presId="urn:microsoft.com/office/officeart/2005/8/layout/list1"/>
    <dgm:cxn modelId="{92C0E01B-DCD8-4FEB-A01D-10A5E2D1CF55}" type="presParOf" srcId="{E7DAC2E1-275C-4A0E-824B-C0679B82C1D5}" destId="{E0D0A95E-84BC-477D-BEE0-85454700CC47}" srcOrd="3" destOrd="0" presId="urn:microsoft.com/office/officeart/2005/8/layout/list1"/>
    <dgm:cxn modelId="{1228FEC2-39C5-4B4E-A367-32A1259C978C}" type="presParOf" srcId="{E7DAC2E1-275C-4A0E-824B-C0679B82C1D5}" destId="{2DE18F0D-3460-4D21-9493-48B776330397}" srcOrd="4" destOrd="0" presId="urn:microsoft.com/office/officeart/2005/8/layout/list1"/>
    <dgm:cxn modelId="{AC35A83D-61BA-44C4-AB57-70CFA9B61CDF}" type="presParOf" srcId="{2DE18F0D-3460-4D21-9493-48B776330397}" destId="{AEFB3B0D-F0B4-4506-9B71-7ADD0A0C719D}" srcOrd="0" destOrd="0" presId="urn:microsoft.com/office/officeart/2005/8/layout/list1"/>
    <dgm:cxn modelId="{D1339385-BB37-44F6-800B-FBABBFB80953}" type="presParOf" srcId="{2DE18F0D-3460-4D21-9493-48B776330397}" destId="{F441160B-908A-4A81-A50B-CB200AC990B3}" srcOrd="1" destOrd="0" presId="urn:microsoft.com/office/officeart/2005/8/layout/list1"/>
    <dgm:cxn modelId="{3818B3E2-4499-4431-A716-F3D83E392CDF}" type="presParOf" srcId="{E7DAC2E1-275C-4A0E-824B-C0679B82C1D5}" destId="{AF4FF19E-D158-462B-896B-DEF5FF518DE2}" srcOrd="5" destOrd="0" presId="urn:microsoft.com/office/officeart/2005/8/layout/list1"/>
    <dgm:cxn modelId="{FF17DA15-0EE1-463B-AD1D-B1B92ABADADF}" type="presParOf" srcId="{E7DAC2E1-275C-4A0E-824B-C0679B82C1D5}" destId="{4799C727-51D6-4598-9BA1-365A4A86EEBE}" srcOrd="6" destOrd="0" presId="urn:microsoft.com/office/officeart/2005/8/layout/list1"/>
    <dgm:cxn modelId="{72AE516B-0A66-4673-9A1D-438B68CDC4C7}" type="presParOf" srcId="{E7DAC2E1-275C-4A0E-824B-C0679B82C1D5}" destId="{FDF808CA-974B-4F88-A780-9F088261B4BB}" srcOrd="7" destOrd="0" presId="urn:microsoft.com/office/officeart/2005/8/layout/list1"/>
    <dgm:cxn modelId="{6A02BF72-128B-4A27-BE50-5D464EF0899B}" type="presParOf" srcId="{E7DAC2E1-275C-4A0E-824B-C0679B82C1D5}" destId="{6BB63D80-CD52-430A-BF29-99C7D63A05AA}" srcOrd="8" destOrd="0" presId="urn:microsoft.com/office/officeart/2005/8/layout/list1"/>
    <dgm:cxn modelId="{C371378E-0944-4578-AED2-F3E749DB7DB3}" type="presParOf" srcId="{6BB63D80-CD52-430A-BF29-99C7D63A05AA}" destId="{9ED5778C-EDC6-4A82-8BAA-43056266DF0F}" srcOrd="0" destOrd="0" presId="urn:microsoft.com/office/officeart/2005/8/layout/list1"/>
    <dgm:cxn modelId="{5FF9BD25-4225-456C-8614-468C96A69812}" type="presParOf" srcId="{6BB63D80-CD52-430A-BF29-99C7D63A05AA}" destId="{151B8EBD-13BA-439F-89EA-DC4A616836EE}" srcOrd="1" destOrd="0" presId="urn:microsoft.com/office/officeart/2005/8/layout/list1"/>
    <dgm:cxn modelId="{8E7604A2-EAEA-40BB-B755-1E815F05744C}" type="presParOf" srcId="{E7DAC2E1-275C-4A0E-824B-C0679B82C1D5}" destId="{9A84EF5B-0978-4DF8-84F8-BFC62511658D}" srcOrd="9" destOrd="0" presId="urn:microsoft.com/office/officeart/2005/8/layout/list1"/>
    <dgm:cxn modelId="{9E74F65D-2D29-4D61-8525-520581591ACA}" type="presParOf" srcId="{E7DAC2E1-275C-4A0E-824B-C0679B82C1D5}" destId="{754E6D19-82E1-488D-9F5B-A7592A58797B}" srcOrd="10" destOrd="0" presId="urn:microsoft.com/office/officeart/2005/8/layout/list1"/>
    <dgm:cxn modelId="{2633D9C1-30E5-467C-8DCE-DD79CF18B63B}" type="presParOf" srcId="{E7DAC2E1-275C-4A0E-824B-C0679B82C1D5}" destId="{C80A84BD-8F4A-4936-8B31-FC0F8E68665D}" srcOrd="11" destOrd="0" presId="urn:microsoft.com/office/officeart/2005/8/layout/list1"/>
    <dgm:cxn modelId="{65019587-10B2-4A21-AD64-28A0F35F20E5}" type="presParOf" srcId="{E7DAC2E1-275C-4A0E-824B-C0679B82C1D5}" destId="{3EABC38C-E413-4BB4-A898-E0D750F401C4}" srcOrd="12" destOrd="0" presId="urn:microsoft.com/office/officeart/2005/8/layout/list1"/>
    <dgm:cxn modelId="{84E67C59-25EB-4A44-B022-D47CC79A021C}" type="presParOf" srcId="{3EABC38C-E413-4BB4-A898-E0D750F401C4}" destId="{6BAB9179-9607-4FC2-A450-C5E040EE63DE}" srcOrd="0" destOrd="0" presId="urn:microsoft.com/office/officeart/2005/8/layout/list1"/>
    <dgm:cxn modelId="{5F83D8C2-2248-498E-9B16-95538DFDA765}" type="presParOf" srcId="{3EABC38C-E413-4BB4-A898-E0D750F401C4}" destId="{711282C0-B3E3-4A8C-A6C9-4F1F01127AFB}" srcOrd="1" destOrd="0" presId="urn:microsoft.com/office/officeart/2005/8/layout/list1"/>
    <dgm:cxn modelId="{06726C34-5A80-4857-8B0D-33C813C124D2}" type="presParOf" srcId="{E7DAC2E1-275C-4A0E-824B-C0679B82C1D5}" destId="{D0125713-A5B6-494C-917A-6440387C4859}" srcOrd="13" destOrd="0" presId="urn:microsoft.com/office/officeart/2005/8/layout/list1"/>
    <dgm:cxn modelId="{42B2458C-861F-4F6F-955F-3E96AFE5C1C3}" type="presParOf" srcId="{E7DAC2E1-275C-4A0E-824B-C0679B82C1D5}" destId="{DD043A0E-93C5-47BE-91A5-A90A35715323}" srcOrd="14" destOrd="0" presId="urn:microsoft.com/office/officeart/2005/8/layout/list1"/>
    <dgm:cxn modelId="{598656E1-BF8F-4D6A-8E9E-DA8ACA3E2945}" type="presParOf" srcId="{E7DAC2E1-275C-4A0E-824B-C0679B82C1D5}" destId="{9DAA5430-2BC8-48A7-9C3F-521D1DE2761F}" srcOrd="15" destOrd="0" presId="urn:microsoft.com/office/officeart/2005/8/layout/list1"/>
    <dgm:cxn modelId="{397C9A25-1A43-4948-9254-6E1B5A750B37}" type="presParOf" srcId="{E7DAC2E1-275C-4A0E-824B-C0679B82C1D5}" destId="{5EBA8246-E64F-4809-BBD0-51624A215999}" srcOrd="16" destOrd="0" presId="urn:microsoft.com/office/officeart/2005/8/layout/list1"/>
    <dgm:cxn modelId="{8D33BF26-57EF-413A-AD1B-F4F6FA543FCE}" type="presParOf" srcId="{5EBA8246-E64F-4809-BBD0-51624A215999}" destId="{8B51EDDB-017C-49FB-B53C-2ABB526FF1E6}" srcOrd="0" destOrd="0" presId="urn:microsoft.com/office/officeart/2005/8/layout/list1"/>
    <dgm:cxn modelId="{96B4D387-29AC-47F9-9FFD-D334AA2ECD9E}" type="presParOf" srcId="{5EBA8246-E64F-4809-BBD0-51624A215999}" destId="{668909A3-404D-46E9-980A-1FF3E21B88D2}" srcOrd="1" destOrd="0" presId="urn:microsoft.com/office/officeart/2005/8/layout/list1"/>
    <dgm:cxn modelId="{63593C42-B439-4B04-8625-1CBF3D59525F}" type="presParOf" srcId="{E7DAC2E1-275C-4A0E-824B-C0679B82C1D5}" destId="{7D12A51E-649F-4EBA-A5FF-A2D4474A65E7}" srcOrd="17" destOrd="0" presId="urn:microsoft.com/office/officeart/2005/8/layout/list1"/>
    <dgm:cxn modelId="{35D99855-9F09-4849-8BDA-FE132A4689A6}" type="presParOf" srcId="{E7DAC2E1-275C-4A0E-824B-C0679B82C1D5}" destId="{5AB43D3B-3D65-44B9-823E-E13127798873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07E2366-52E8-4A29-AD74-0DC466F15A28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91769332-7872-4711-A9AF-12C706AF64D9}">
      <dgm:prSet phldrT="[Text]"/>
      <dgm:spPr>
        <a:solidFill>
          <a:schemeClr val="bg1"/>
        </a:solidFill>
        <a:ln>
          <a:solidFill>
            <a:schemeClr val="tx1"/>
          </a:solidFill>
        </a:ln>
      </dgm:spPr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I </a:t>
          </a:r>
          <a:r>
            <a:rPr lang="es-ES" dirty="0" err="1" smtClean="0">
              <a:solidFill>
                <a:schemeClr val="tx1"/>
              </a:solidFill>
            </a:rPr>
            <a:t>like</a:t>
          </a:r>
          <a:r>
            <a:rPr lang="es-ES" dirty="0" smtClean="0">
              <a:solidFill>
                <a:schemeClr val="tx1"/>
              </a:solidFill>
            </a:rPr>
            <a:t>...</a:t>
          </a:r>
          <a:endParaRPr lang="es-ES" dirty="0">
            <a:solidFill>
              <a:schemeClr val="tx1"/>
            </a:solidFill>
          </a:endParaRPr>
        </a:p>
      </dgm:t>
    </dgm:pt>
    <dgm:pt modelId="{E8B604CF-C21B-4A09-AE06-785223A22C7F}" type="parTrans" cxnId="{95643BC3-25D5-4715-A3C5-16102ADFE5FF}">
      <dgm:prSet/>
      <dgm:spPr/>
      <dgm:t>
        <a:bodyPr/>
        <a:lstStyle/>
        <a:p>
          <a:endParaRPr lang="es-ES"/>
        </a:p>
      </dgm:t>
    </dgm:pt>
    <dgm:pt modelId="{662B15AA-89F5-4BE6-B27A-E4CF67366FDA}" type="sibTrans" cxnId="{95643BC3-25D5-4715-A3C5-16102ADFE5FF}">
      <dgm:prSet/>
      <dgm:spPr/>
      <dgm:t>
        <a:bodyPr/>
        <a:lstStyle/>
        <a:p>
          <a:endParaRPr lang="es-ES"/>
        </a:p>
      </dgm:t>
    </dgm:pt>
    <dgm:pt modelId="{E5387A74-6EE3-4652-9E5A-41A7D6CBE55C}">
      <dgm:prSet phldrT="[Text]"/>
      <dgm:spPr>
        <a:solidFill>
          <a:srgbClr val="3333CC"/>
        </a:solidFill>
      </dgm:spPr>
      <dgm:t>
        <a:bodyPr/>
        <a:lstStyle/>
        <a:p>
          <a:r>
            <a:rPr lang="en-GB" b="1" noProof="0" dirty="0" smtClean="0"/>
            <a:t>... to interact</a:t>
          </a:r>
          <a:r>
            <a:rPr lang="en-GB" noProof="0" dirty="0" smtClean="0"/>
            <a:t>.</a:t>
          </a:r>
          <a:endParaRPr lang="en-GB" noProof="0" dirty="0"/>
        </a:p>
      </dgm:t>
    </dgm:pt>
    <dgm:pt modelId="{2CF8B4D3-6310-4143-A615-9440EE3D5C89}" type="parTrans" cxnId="{ACF8FBF7-3C37-4BE0-BA17-3C74B53B7FCD}">
      <dgm:prSet/>
      <dgm:spPr/>
      <dgm:t>
        <a:bodyPr/>
        <a:lstStyle/>
        <a:p>
          <a:endParaRPr lang="es-ES"/>
        </a:p>
      </dgm:t>
    </dgm:pt>
    <dgm:pt modelId="{B06904C5-A35F-4A6D-B4AE-2A4777997D66}" type="sibTrans" cxnId="{ACF8FBF7-3C37-4BE0-BA17-3C74B53B7FCD}">
      <dgm:prSet/>
      <dgm:spPr/>
      <dgm:t>
        <a:bodyPr/>
        <a:lstStyle/>
        <a:p>
          <a:endParaRPr lang="es-ES"/>
        </a:p>
      </dgm:t>
    </dgm:pt>
    <dgm:pt modelId="{CBFB0FCC-E8E7-4FAD-8D6D-3C0625B2B3F4}">
      <dgm:prSet phldrT="[Text]"/>
      <dgm:spPr>
        <a:solidFill>
          <a:srgbClr val="FFFF00"/>
        </a:solidFill>
      </dgm:spPr>
      <dgm:t>
        <a:bodyPr/>
        <a:lstStyle/>
        <a:p>
          <a:r>
            <a:rPr lang="es-ES" b="1" dirty="0" smtClean="0">
              <a:solidFill>
                <a:schemeClr val="tx1"/>
              </a:solidFill>
            </a:rPr>
            <a:t>... </a:t>
          </a:r>
          <a:r>
            <a:rPr lang="es-ES" b="1" dirty="0" err="1" smtClean="0">
              <a:solidFill>
                <a:schemeClr val="tx1"/>
              </a:solidFill>
            </a:rPr>
            <a:t>to</a:t>
          </a:r>
          <a:r>
            <a:rPr lang="es-ES" b="1" dirty="0" smtClean="0">
              <a:solidFill>
                <a:schemeClr val="tx1"/>
              </a:solidFill>
            </a:rPr>
            <a:t> </a:t>
          </a:r>
          <a:r>
            <a:rPr lang="es-ES" b="1" dirty="0" err="1" smtClean="0">
              <a:solidFill>
                <a:schemeClr val="tx1"/>
              </a:solidFill>
            </a:rPr>
            <a:t>be</a:t>
          </a:r>
          <a:r>
            <a:rPr lang="es-ES" b="1" dirty="0" smtClean="0">
              <a:solidFill>
                <a:schemeClr val="tx1"/>
              </a:solidFill>
            </a:rPr>
            <a:t> </a:t>
          </a:r>
          <a:r>
            <a:rPr lang="en-GB" b="1" noProof="0" dirty="0" smtClean="0">
              <a:solidFill>
                <a:schemeClr val="tx1"/>
              </a:solidFill>
            </a:rPr>
            <a:t>taught</a:t>
          </a:r>
          <a:r>
            <a:rPr lang="es-ES" b="1" dirty="0" smtClean="0">
              <a:solidFill>
                <a:schemeClr val="tx1"/>
              </a:solidFill>
            </a:rPr>
            <a:t>.</a:t>
          </a:r>
          <a:endParaRPr lang="es-ES" b="1" dirty="0">
            <a:solidFill>
              <a:schemeClr val="tx1"/>
            </a:solidFill>
          </a:endParaRPr>
        </a:p>
      </dgm:t>
    </dgm:pt>
    <dgm:pt modelId="{04B58D1A-CAD7-4BA3-83CD-F8733B55339D}" type="parTrans" cxnId="{96C91934-38E0-4539-9548-5A3A5835075E}">
      <dgm:prSet/>
      <dgm:spPr/>
      <dgm:t>
        <a:bodyPr/>
        <a:lstStyle/>
        <a:p>
          <a:endParaRPr lang="es-ES"/>
        </a:p>
      </dgm:t>
    </dgm:pt>
    <dgm:pt modelId="{1B868065-1E47-4A86-8CC5-7F477A896677}" type="sibTrans" cxnId="{96C91934-38E0-4539-9548-5A3A5835075E}">
      <dgm:prSet/>
      <dgm:spPr/>
      <dgm:t>
        <a:bodyPr/>
        <a:lstStyle/>
        <a:p>
          <a:endParaRPr lang="es-ES"/>
        </a:p>
      </dgm:t>
    </dgm:pt>
    <dgm:pt modelId="{A1F33A03-3171-40FC-83ED-12741232F652}">
      <dgm:prSet phldrT="[Text]"/>
      <dgm:spPr>
        <a:solidFill>
          <a:srgbClr val="00B050"/>
        </a:solidFill>
      </dgm:spPr>
      <dgm:t>
        <a:bodyPr/>
        <a:lstStyle/>
        <a:p>
          <a:r>
            <a:rPr lang="en-GB" b="1" noProof="0" dirty="0" smtClean="0"/>
            <a:t>... to analyse.</a:t>
          </a:r>
          <a:endParaRPr lang="en-GB" b="1" noProof="0" dirty="0"/>
        </a:p>
      </dgm:t>
    </dgm:pt>
    <dgm:pt modelId="{2D73F735-5321-4B61-B01C-0BB2326CAE6B}" type="parTrans" cxnId="{6C12D58D-7014-4463-B250-E51ED5BCA212}">
      <dgm:prSet/>
      <dgm:spPr/>
      <dgm:t>
        <a:bodyPr/>
        <a:lstStyle/>
        <a:p>
          <a:endParaRPr lang="es-ES"/>
        </a:p>
      </dgm:t>
    </dgm:pt>
    <dgm:pt modelId="{CFDA0A6C-033C-47D2-A4E8-1F3D80E6C82D}" type="sibTrans" cxnId="{6C12D58D-7014-4463-B250-E51ED5BCA212}">
      <dgm:prSet/>
      <dgm:spPr/>
      <dgm:t>
        <a:bodyPr/>
        <a:lstStyle/>
        <a:p>
          <a:endParaRPr lang="es-ES"/>
        </a:p>
      </dgm:t>
    </dgm:pt>
    <dgm:pt modelId="{CACEA1AF-B779-49FB-822F-56265B90A3FC}">
      <dgm:prSet phldrT="[Text]"/>
      <dgm:spPr>
        <a:solidFill>
          <a:srgbClr val="FF0000"/>
        </a:solidFill>
      </dgm:spPr>
      <dgm:t>
        <a:bodyPr/>
        <a:lstStyle/>
        <a:p>
          <a:r>
            <a:rPr lang="es-ES" b="1" dirty="0" smtClean="0"/>
            <a:t>... </a:t>
          </a:r>
          <a:r>
            <a:rPr lang="es-ES" b="1" dirty="0" err="1" smtClean="0"/>
            <a:t>to</a:t>
          </a:r>
          <a:r>
            <a:rPr lang="es-ES" b="1" dirty="0" smtClean="0"/>
            <a:t> do.</a:t>
          </a:r>
          <a:endParaRPr lang="es-ES" b="1" dirty="0"/>
        </a:p>
      </dgm:t>
    </dgm:pt>
    <dgm:pt modelId="{C20520D7-DAD3-49C6-87F8-1D0D76AE08CB}" type="parTrans" cxnId="{5D88A04A-D240-40EA-A873-B7B6E039886D}">
      <dgm:prSet/>
      <dgm:spPr/>
      <dgm:t>
        <a:bodyPr/>
        <a:lstStyle/>
        <a:p>
          <a:endParaRPr lang="es-ES"/>
        </a:p>
      </dgm:t>
    </dgm:pt>
    <dgm:pt modelId="{B6B02C07-C763-4E17-BA29-DEA61C829456}" type="sibTrans" cxnId="{5D88A04A-D240-40EA-A873-B7B6E039886D}">
      <dgm:prSet/>
      <dgm:spPr/>
      <dgm:t>
        <a:bodyPr/>
        <a:lstStyle/>
        <a:p>
          <a:endParaRPr lang="es-ES"/>
        </a:p>
      </dgm:t>
    </dgm:pt>
    <dgm:pt modelId="{9EB6D52C-2AD5-45B6-A86C-0411DF266600}" type="pres">
      <dgm:prSet presAssocID="{C07E2366-52E8-4A29-AD74-0DC466F15A28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0C586B29-B09A-4F23-8C8F-3070D754DCDA}" type="pres">
      <dgm:prSet presAssocID="{91769332-7872-4711-A9AF-12C706AF64D9}" presName="centerShape" presStyleLbl="node0" presStyleIdx="0" presStyleCnt="1" custScaleX="180891" custScaleY="131879"/>
      <dgm:spPr/>
      <dgm:t>
        <a:bodyPr/>
        <a:lstStyle/>
        <a:p>
          <a:endParaRPr lang="es-ES"/>
        </a:p>
      </dgm:t>
    </dgm:pt>
    <dgm:pt modelId="{17EDB8EC-84D9-4474-8CD5-5CFF27F66A40}" type="pres">
      <dgm:prSet presAssocID="{2CF8B4D3-6310-4143-A615-9440EE3D5C89}" presName="Name9" presStyleLbl="parChTrans1D2" presStyleIdx="0" presStyleCnt="4"/>
      <dgm:spPr/>
      <dgm:t>
        <a:bodyPr/>
        <a:lstStyle/>
        <a:p>
          <a:endParaRPr lang="es-ES"/>
        </a:p>
      </dgm:t>
    </dgm:pt>
    <dgm:pt modelId="{6974F0D3-6311-4390-933B-DEF516BE13E7}" type="pres">
      <dgm:prSet presAssocID="{2CF8B4D3-6310-4143-A615-9440EE3D5C89}" presName="connTx" presStyleLbl="parChTrans1D2" presStyleIdx="0" presStyleCnt="4"/>
      <dgm:spPr/>
      <dgm:t>
        <a:bodyPr/>
        <a:lstStyle/>
        <a:p>
          <a:endParaRPr lang="es-ES"/>
        </a:p>
      </dgm:t>
    </dgm:pt>
    <dgm:pt modelId="{0DD9AE75-2542-414D-B033-E82D3967730D}" type="pres">
      <dgm:prSet presAssocID="{E5387A74-6EE3-4652-9E5A-41A7D6CBE55C}" presName="node" presStyleLbl="node1" presStyleIdx="0" presStyleCnt="4" custScaleX="239172" custRadScaleRad="102188" custRadScaleInc="-749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9BD0C10-C2FD-4E36-BABE-C78502D24B63}" type="pres">
      <dgm:prSet presAssocID="{04B58D1A-CAD7-4BA3-83CD-F8733B55339D}" presName="Name9" presStyleLbl="parChTrans1D2" presStyleIdx="1" presStyleCnt="4"/>
      <dgm:spPr/>
      <dgm:t>
        <a:bodyPr/>
        <a:lstStyle/>
        <a:p>
          <a:endParaRPr lang="es-ES"/>
        </a:p>
      </dgm:t>
    </dgm:pt>
    <dgm:pt modelId="{C78B598E-2206-4D99-BB71-8CE72AF4BD64}" type="pres">
      <dgm:prSet presAssocID="{04B58D1A-CAD7-4BA3-83CD-F8733B55339D}" presName="connTx" presStyleLbl="parChTrans1D2" presStyleIdx="1" presStyleCnt="4"/>
      <dgm:spPr/>
      <dgm:t>
        <a:bodyPr/>
        <a:lstStyle/>
        <a:p>
          <a:endParaRPr lang="es-ES"/>
        </a:p>
      </dgm:t>
    </dgm:pt>
    <dgm:pt modelId="{F4E40DE2-D069-47EF-9629-732E0134770F}" type="pres">
      <dgm:prSet presAssocID="{CBFB0FCC-E8E7-4FAD-8D6D-3C0625B2B3F4}" presName="node" presStyleLbl="node1" presStyleIdx="1" presStyleCnt="4" custScaleX="246963" custScaleY="77387" custRadScaleRad="97837" custRadScaleInc="19475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17F5974-C40C-46D6-81F8-12B05AF24E3E}" type="pres">
      <dgm:prSet presAssocID="{2D73F735-5321-4B61-B01C-0BB2326CAE6B}" presName="Name9" presStyleLbl="parChTrans1D2" presStyleIdx="2" presStyleCnt="4"/>
      <dgm:spPr/>
      <dgm:t>
        <a:bodyPr/>
        <a:lstStyle/>
        <a:p>
          <a:endParaRPr lang="es-ES"/>
        </a:p>
      </dgm:t>
    </dgm:pt>
    <dgm:pt modelId="{60C6A617-78CC-470E-B492-F9AA5832099C}" type="pres">
      <dgm:prSet presAssocID="{2D73F735-5321-4B61-B01C-0BB2326CAE6B}" presName="connTx" presStyleLbl="parChTrans1D2" presStyleIdx="2" presStyleCnt="4"/>
      <dgm:spPr/>
      <dgm:t>
        <a:bodyPr/>
        <a:lstStyle/>
        <a:p>
          <a:endParaRPr lang="es-ES"/>
        </a:p>
      </dgm:t>
    </dgm:pt>
    <dgm:pt modelId="{2BE36A11-9F2B-4EEE-8362-5A893E39F96E}" type="pres">
      <dgm:prSet presAssocID="{A1F33A03-3171-40FC-83ED-12741232F652}" presName="node" presStyleLbl="node1" presStyleIdx="2" presStyleCnt="4" custScaleX="205255" custRadScaleRad="169061" custRadScaleInc="-20160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87B61AE-18D6-423A-AB9F-FD5355C181B6}" type="pres">
      <dgm:prSet presAssocID="{C20520D7-DAD3-49C6-87F8-1D0D76AE08CB}" presName="Name9" presStyleLbl="parChTrans1D2" presStyleIdx="3" presStyleCnt="4"/>
      <dgm:spPr/>
      <dgm:t>
        <a:bodyPr/>
        <a:lstStyle/>
        <a:p>
          <a:endParaRPr lang="es-ES"/>
        </a:p>
      </dgm:t>
    </dgm:pt>
    <dgm:pt modelId="{C92A13EA-99AC-4A27-A1B6-EFBD5C5951D3}" type="pres">
      <dgm:prSet presAssocID="{C20520D7-DAD3-49C6-87F8-1D0D76AE08CB}" presName="connTx" presStyleLbl="parChTrans1D2" presStyleIdx="3" presStyleCnt="4"/>
      <dgm:spPr/>
      <dgm:t>
        <a:bodyPr/>
        <a:lstStyle/>
        <a:p>
          <a:endParaRPr lang="es-ES"/>
        </a:p>
      </dgm:t>
    </dgm:pt>
    <dgm:pt modelId="{DE09CCC0-96A5-4217-8114-B3548F338BD1}" type="pres">
      <dgm:prSet presAssocID="{CACEA1AF-B779-49FB-822F-56265B90A3FC}" presName="node" presStyleLbl="node1" presStyleIdx="3" presStyleCnt="4" custScaleX="153901" custRadScaleRad="161369" custRadScaleInc="-174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5E1CD741-BFD9-4A51-9A09-86E76953EA77}" type="presOf" srcId="{CBFB0FCC-E8E7-4FAD-8D6D-3C0625B2B3F4}" destId="{F4E40DE2-D069-47EF-9629-732E0134770F}" srcOrd="0" destOrd="0" presId="urn:microsoft.com/office/officeart/2005/8/layout/radial1"/>
    <dgm:cxn modelId="{7B486D4B-A445-42C3-BB3B-1DB0BDD56B4F}" type="presOf" srcId="{2D73F735-5321-4B61-B01C-0BB2326CAE6B}" destId="{60C6A617-78CC-470E-B492-F9AA5832099C}" srcOrd="1" destOrd="0" presId="urn:microsoft.com/office/officeart/2005/8/layout/radial1"/>
    <dgm:cxn modelId="{96C91934-38E0-4539-9548-5A3A5835075E}" srcId="{91769332-7872-4711-A9AF-12C706AF64D9}" destId="{CBFB0FCC-E8E7-4FAD-8D6D-3C0625B2B3F4}" srcOrd="1" destOrd="0" parTransId="{04B58D1A-CAD7-4BA3-83CD-F8733B55339D}" sibTransId="{1B868065-1E47-4A86-8CC5-7F477A896677}"/>
    <dgm:cxn modelId="{E1BDCE30-3ABF-46FB-B0BB-F90AC5E3188F}" type="presOf" srcId="{C20520D7-DAD3-49C6-87F8-1D0D76AE08CB}" destId="{687B61AE-18D6-423A-AB9F-FD5355C181B6}" srcOrd="0" destOrd="0" presId="urn:microsoft.com/office/officeart/2005/8/layout/radial1"/>
    <dgm:cxn modelId="{95643BC3-25D5-4715-A3C5-16102ADFE5FF}" srcId="{C07E2366-52E8-4A29-AD74-0DC466F15A28}" destId="{91769332-7872-4711-A9AF-12C706AF64D9}" srcOrd="0" destOrd="0" parTransId="{E8B604CF-C21B-4A09-AE06-785223A22C7F}" sibTransId="{662B15AA-89F5-4BE6-B27A-E4CF67366FDA}"/>
    <dgm:cxn modelId="{BF939D76-4DA9-40BE-9E79-28F09E18BA0B}" type="presOf" srcId="{91769332-7872-4711-A9AF-12C706AF64D9}" destId="{0C586B29-B09A-4F23-8C8F-3070D754DCDA}" srcOrd="0" destOrd="0" presId="urn:microsoft.com/office/officeart/2005/8/layout/radial1"/>
    <dgm:cxn modelId="{ACF8FBF7-3C37-4BE0-BA17-3C74B53B7FCD}" srcId="{91769332-7872-4711-A9AF-12C706AF64D9}" destId="{E5387A74-6EE3-4652-9E5A-41A7D6CBE55C}" srcOrd="0" destOrd="0" parTransId="{2CF8B4D3-6310-4143-A615-9440EE3D5C89}" sibTransId="{B06904C5-A35F-4A6D-B4AE-2A4777997D66}"/>
    <dgm:cxn modelId="{5A04298F-0003-4585-8E1E-35DCD15B895B}" type="presOf" srcId="{2CF8B4D3-6310-4143-A615-9440EE3D5C89}" destId="{17EDB8EC-84D9-4474-8CD5-5CFF27F66A40}" srcOrd="0" destOrd="0" presId="urn:microsoft.com/office/officeart/2005/8/layout/radial1"/>
    <dgm:cxn modelId="{6C12D58D-7014-4463-B250-E51ED5BCA212}" srcId="{91769332-7872-4711-A9AF-12C706AF64D9}" destId="{A1F33A03-3171-40FC-83ED-12741232F652}" srcOrd="2" destOrd="0" parTransId="{2D73F735-5321-4B61-B01C-0BB2326CAE6B}" sibTransId="{CFDA0A6C-033C-47D2-A4E8-1F3D80E6C82D}"/>
    <dgm:cxn modelId="{3D84B592-3950-4680-8854-86E7562A33CF}" type="presOf" srcId="{A1F33A03-3171-40FC-83ED-12741232F652}" destId="{2BE36A11-9F2B-4EEE-8362-5A893E39F96E}" srcOrd="0" destOrd="0" presId="urn:microsoft.com/office/officeart/2005/8/layout/radial1"/>
    <dgm:cxn modelId="{C8D5E76E-E409-4A83-84D5-0709B62C817D}" type="presOf" srcId="{04B58D1A-CAD7-4BA3-83CD-F8733B55339D}" destId="{49BD0C10-C2FD-4E36-BABE-C78502D24B63}" srcOrd="0" destOrd="0" presId="urn:microsoft.com/office/officeart/2005/8/layout/radial1"/>
    <dgm:cxn modelId="{F1846A9A-6AE3-4CB6-BAB5-065A9F9692BA}" type="presOf" srcId="{2CF8B4D3-6310-4143-A615-9440EE3D5C89}" destId="{6974F0D3-6311-4390-933B-DEF516BE13E7}" srcOrd="1" destOrd="0" presId="urn:microsoft.com/office/officeart/2005/8/layout/radial1"/>
    <dgm:cxn modelId="{9F37C98D-70F5-47BE-97D0-620F1CC7AECC}" type="presOf" srcId="{C20520D7-DAD3-49C6-87F8-1D0D76AE08CB}" destId="{C92A13EA-99AC-4A27-A1B6-EFBD5C5951D3}" srcOrd="1" destOrd="0" presId="urn:microsoft.com/office/officeart/2005/8/layout/radial1"/>
    <dgm:cxn modelId="{BDF2C0CB-F8C0-4E82-BDB3-21D38653713A}" type="presOf" srcId="{04B58D1A-CAD7-4BA3-83CD-F8733B55339D}" destId="{C78B598E-2206-4D99-BB71-8CE72AF4BD64}" srcOrd="1" destOrd="0" presId="urn:microsoft.com/office/officeart/2005/8/layout/radial1"/>
    <dgm:cxn modelId="{C8E401B5-CCFB-41DE-A388-F728EE8BDD53}" type="presOf" srcId="{E5387A74-6EE3-4652-9E5A-41A7D6CBE55C}" destId="{0DD9AE75-2542-414D-B033-E82D3967730D}" srcOrd="0" destOrd="0" presId="urn:microsoft.com/office/officeart/2005/8/layout/radial1"/>
    <dgm:cxn modelId="{5D88A04A-D240-40EA-A873-B7B6E039886D}" srcId="{91769332-7872-4711-A9AF-12C706AF64D9}" destId="{CACEA1AF-B779-49FB-822F-56265B90A3FC}" srcOrd="3" destOrd="0" parTransId="{C20520D7-DAD3-49C6-87F8-1D0D76AE08CB}" sibTransId="{B6B02C07-C763-4E17-BA29-DEA61C829456}"/>
    <dgm:cxn modelId="{7762F6DC-FDFC-4A07-BC13-97AC2B791841}" type="presOf" srcId="{C07E2366-52E8-4A29-AD74-0DC466F15A28}" destId="{9EB6D52C-2AD5-45B6-A86C-0411DF266600}" srcOrd="0" destOrd="0" presId="urn:microsoft.com/office/officeart/2005/8/layout/radial1"/>
    <dgm:cxn modelId="{5B42CD8B-4730-4BDF-888A-7E4FBFFA27C9}" type="presOf" srcId="{2D73F735-5321-4B61-B01C-0BB2326CAE6B}" destId="{517F5974-C40C-46D6-81F8-12B05AF24E3E}" srcOrd="0" destOrd="0" presId="urn:microsoft.com/office/officeart/2005/8/layout/radial1"/>
    <dgm:cxn modelId="{A9539465-14FF-4685-8233-68F00E20FBEB}" type="presOf" srcId="{CACEA1AF-B779-49FB-822F-56265B90A3FC}" destId="{DE09CCC0-96A5-4217-8114-B3548F338BD1}" srcOrd="0" destOrd="0" presId="urn:microsoft.com/office/officeart/2005/8/layout/radial1"/>
    <dgm:cxn modelId="{8616F8F2-1069-4268-AE1B-C1C708957943}" type="presParOf" srcId="{9EB6D52C-2AD5-45B6-A86C-0411DF266600}" destId="{0C586B29-B09A-4F23-8C8F-3070D754DCDA}" srcOrd="0" destOrd="0" presId="urn:microsoft.com/office/officeart/2005/8/layout/radial1"/>
    <dgm:cxn modelId="{1E8E8215-1854-45F8-B858-3FA04B8A4B9C}" type="presParOf" srcId="{9EB6D52C-2AD5-45B6-A86C-0411DF266600}" destId="{17EDB8EC-84D9-4474-8CD5-5CFF27F66A40}" srcOrd="1" destOrd="0" presId="urn:microsoft.com/office/officeart/2005/8/layout/radial1"/>
    <dgm:cxn modelId="{B7117EE4-FD34-417B-8D96-DC2AC75A384D}" type="presParOf" srcId="{17EDB8EC-84D9-4474-8CD5-5CFF27F66A40}" destId="{6974F0D3-6311-4390-933B-DEF516BE13E7}" srcOrd="0" destOrd="0" presId="urn:microsoft.com/office/officeart/2005/8/layout/radial1"/>
    <dgm:cxn modelId="{31C63EAB-99EC-45CE-9017-73D1267DD146}" type="presParOf" srcId="{9EB6D52C-2AD5-45B6-A86C-0411DF266600}" destId="{0DD9AE75-2542-414D-B033-E82D3967730D}" srcOrd="2" destOrd="0" presId="urn:microsoft.com/office/officeart/2005/8/layout/radial1"/>
    <dgm:cxn modelId="{593A05C2-88F4-4181-BCDC-CC9227824622}" type="presParOf" srcId="{9EB6D52C-2AD5-45B6-A86C-0411DF266600}" destId="{49BD0C10-C2FD-4E36-BABE-C78502D24B63}" srcOrd="3" destOrd="0" presId="urn:microsoft.com/office/officeart/2005/8/layout/radial1"/>
    <dgm:cxn modelId="{F94C8BB6-8430-4809-9F9A-930B9B6BEF8D}" type="presParOf" srcId="{49BD0C10-C2FD-4E36-BABE-C78502D24B63}" destId="{C78B598E-2206-4D99-BB71-8CE72AF4BD64}" srcOrd="0" destOrd="0" presId="urn:microsoft.com/office/officeart/2005/8/layout/radial1"/>
    <dgm:cxn modelId="{162F93DC-21A8-4805-A97A-D0BA45143E80}" type="presParOf" srcId="{9EB6D52C-2AD5-45B6-A86C-0411DF266600}" destId="{F4E40DE2-D069-47EF-9629-732E0134770F}" srcOrd="4" destOrd="0" presId="urn:microsoft.com/office/officeart/2005/8/layout/radial1"/>
    <dgm:cxn modelId="{8AC12276-3E88-4922-B965-AE2CA3E53DEE}" type="presParOf" srcId="{9EB6D52C-2AD5-45B6-A86C-0411DF266600}" destId="{517F5974-C40C-46D6-81F8-12B05AF24E3E}" srcOrd="5" destOrd="0" presId="urn:microsoft.com/office/officeart/2005/8/layout/radial1"/>
    <dgm:cxn modelId="{CFFD2781-3FE3-4099-9DE4-3D7F42F4D154}" type="presParOf" srcId="{517F5974-C40C-46D6-81F8-12B05AF24E3E}" destId="{60C6A617-78CC-470E-B492-F9AA5832099C}" srcOrd="0" destOrd="0" presId="urn:microsoft.com/office/officeart/2005/8/layout/radial1"/>
    <dgm:cxn modelId="{CD45C75A-064A-4790-ACC4-F83B006DD75F}" type="presParOf" srcId="{9EB6D52C-2AD5-45B6-A86C-0411DF266600}" destId="{2BE36A11-9F2B-4EEE-8362-5A893E39F96E}" srcOrd="6" destOrd="0" presId="urn:microsoft.com/office/officeart/2005/8/layout/radial1"/>
    <dgm:cxn modelId="{F6E7B85E-0FDA-496F-9A0C-EFAA09BC9379}" type="presParOf" srcId="{9EB6D52C-2AD5-45B6-A86C-0411DF266600}" destId="{687B61AE-18D6-423A-AB9F-FD5355C181B6}" srcOrd="7" destOrd="0" presId="urn:microsoft.com/office/officeart/2005/8/layout/radial1"/>
    <dgm:cxn modelId="{EB3386F6-6BB1-4952-8E3C-E81DF559ED39}" type="presParOf" srcId="{687B61AE-18D6-423A-AB9F-FD5355C181B6}" destId="{C92A13EA-99AC-4A27-A1B6-EFBD5C5951D3}" srcOrd="0" destOrd="0" presId="urn:microsoft.com/office/officeart/2005/8/layout/radial1"/>
    <dgm:cxn modelId="{52037DBA-D7DF-49D2-A37A-AD70BC2D3656}" type="presParOf" srcId="{9EB6D52C-2AD5-45B6-A86C-0411DF266600}" destId="{DE09CCC0-96A5-4217-8114-B3548F338BD1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B84CC8B-9610-4199-9A3A-DC5CB8C64885}" type="doc">
      <dgm:prSet loTypeId="urn:microsoft.com/office/officeart/2005/8/layout/hProcess9" loCatId="process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es-ES"/>
        </a:p>
      </dgm:t>
    </dgm:pt>
    <dgm:pt modelId="{82E34ED9-2856-4CB2-A11B-6DF6F66683C9}">
      <dgm:prSet custT="1"/>
      <dgm:spPr/>
      <dgm:t>
        <a:bodyPr/>
        <a:lstStyle/>
        <a:p>
          <a:pPr rtl="0"/>
          <a:r>
            <a:rPr lang="en-GB" sz="1400" noProof="0" dirty="0" smtClean="0"/>
            <a:t>Relax before listening.</a:t>
          </a:r>
          <a:endParaRPr lang="en-GB" sz="1400" noProof="0" dirty="0"/>
        </a:p>
      </dgm:t>
    </dgm:pt>
    <dgm:pt modelId="{3705C815-7211-4954-8786-3B1D7722F39F}" type="parTrans" cxnId="{2559A565-6B98-479C-813D-870CDA694A87}">
      <dgm:prSet/>
      <dgm:spPr/>
      <dgm:t>
        <a:bodyPr/>
        <a:lstStyle/>
        <a:p>
          <a:endParaRPr lang="en-GB" noProof="0"/>
        </a:p>
      </dgm:t>
    </dgm:pt>
    <dgm:pt modelId="{A36537BD-11C0-4FF8-B36E-8C98085DF360}" type="sibTrans" cxnId="{2559A565-6B98-479C-813D-870CDA694A87}">
      <dgm:prSet/>
      <dgm:spPr/>
      <dgm:t>
        <a:bodyPr/>
        <a:lstStyle/>
        <a:p>
          <a:endParaRPr lang="en-GB" noProof="0"/>
        </a:p>
      </dgm:t>
    </dgm:pt>
    <dgm:pt modelId="{9E7446FE-B446-4489-B54A-491734A0A9DD}">
      <dgm:prSet custT="1"/>
      <dgm:spPr/>
      <dgm:t>
        <a:bodyPr/>
        <a:lstStyle/>
        <a:p>
          <a:pPr rtl="0"/>
          <a:r>
            <a:rPr lang="en-GB" sz="1400" noProof="0" dirty="0" smtClean="0"/>
            <a:t>Always try to think about related ideas. Get the context.</a:t>
          </a:r>
          <a:endParaRPr lang="en-GB" sz="1400" noProof="0" dirty="0"/>
        </a:p>
      </dgm:t>
    </dgm:pt>
    <dgm:pt modelId="{E93E0D6B-22AD-471B-B65D-350300A00335}" type="parTrans" cxnId="{49EAA3BE-EFE5-4B29-8151-FE113BCEBC49}">
      <dgm:prSet/>
      <dgm:spPr/>
      <dgm:t>
        <a:bodyPr/>
        <a:lstStyle/>
        <a:p>
          <a:endParaRPr lang="en-GB" noProof="0"/>
        </a:p>
      </dgm:t>
    </dgm:pt>
    <dgm:pt modelId="{FC43F0FB-43B4-4338-915B-835B74A896E3}" type="sibTrans" cxnId="{49EAA3BE-EFE5-4B29-8151-FE113BCEBC49}">
      <dgm:prSet/>
      <dgm:spPr/>
      <dgm:t>
        <a:bodyPr/>
        <a:lstStyle/>
        <a:p>
          <a:endParaRPr lang="en-GB" noProof="0"/>
        </a:p>
      </dgm:t>
    </dgm:pt>
    <dgm:pt modelId="{07D7070C-6973-4C20-BD44-2039494548FB}">
      <dgm:prSet custT="1"/>
      <dgm:spPr/>
      <dgm:t>
        <a:bodyPr/>
        <a:lstStyle/>
        <a:p>
          <a:pPr rtl="0"/>
          <a:r>
            <a:rPr lang="en-GB" sz="1400" noProof="0" dirty="0" smtClean="0"/>
            <a:t>Do introductory activities (reading, speaking, etc.)</a:t>
          </a:r>
          <a:endParaRPr lang="en-GB" sz="1400" noProof="0" dirty="0"/>
        </a:p>
      </dgm:t>
    </dgm:pt>
    <dgm:pt modelId="{7A28E4E5-F929-4937-91A2-B39A4D371A92}" type="parTrans" cxnId="{3A332CCB-E7E6-4E5F-8967-09FB4F139075}">
      <dgm:prSet/>
      <dgm:spPr/>
      <dgm:t>
        <a:bodyPr/>
        <a:lstStyle/>
        <a:p>
          <a:endParaRPr lang="en-GB" noProof="0"/>
        </a:p>
      </dgm:t>
    </dgm:pt>
    <dgm:pt modelId="{E8F0CF1B-4A7D-4FFB-A0C7-7D8AE2E20C23}" type="sibTrans" cxnId="{3A332CCB-E7E6-4E5F-8967-09FB4F139075}">
      <dgm:prSet/>
      <dgm:spPr/>
      <dgm:t>
        <a:bodyPr/>
        <a:lstStyle/>
        <a:p>
          <a:endParaRPr lang="en-GB" noProof="0"/>
        </a:p>
      </dgm:t>
    </dgm:pt>
    <dgm:pt modelId="{05EC0479-81CD-46B0-B6D0-6F27A899807F}">
      <dgm:prSet/>
      <dgm:spPr/>
      <dgm:t>
        <a:bodyPr/>
        <a:lstStyle/>
        <a:p>
          <a:pPr rtl="0"/>
          <a:r>
            <a:rPr lang="en-GB" noProof="0" dirty="0" smtClean="0"/>
            <a:t>Make sure you understand the questions. Think about them.</a:t>
          </a:r>
          <a:endParaRPr lang="en-GB" noProof="0" dirty="0"/>
        </a:p>
      </dgm:t>
    </dgm:pt>
    <dgm:pt modelId="{06134B83-3BA0-4A7A-BFF4-DE2D6D5CAC45}" type="parTrans" cxnId="{1600838D-1813-4CC5-A99C-F917859DA2AB}">
      <dgm:prSet/>
      <dgm:spPr/>
      <dgm:t>
        <a:bodyPr/>
        <a:lstStyle/>
        <a:p>
          <a:endParaRPr lang="en-GB" noProof="0"/>
        </a:p>
      </dgm:t>
    </dgm:pt>
    <dgm:pt modelId="{611B8747-8D17-4C0D-9275-CF42C8FE02CC}" type="sibTrans" cxnId="{1600838D-1813-4CC5-A99C-F917859DA2AB}">
      <dgm:prSet/>
      <dgm:spPr/>
      <dgm:t>
        <a:bodyPr/>
        <a:lstStyle/>
        <a:p>
          <a:endParaRPr lang="en-GB" noProof="0"/>
        </a:p>
      </dgm:t>
    </dgm:pt>
    <dgm:pt modelId="{7061C878-C60E-4F24-A0A8-A3E217885574}">
      <dgm:prSet custT="1"/>
      <dgm:spPr/>
      <dgm:t>
        <a:bodyPr/>
        <a:lstStyle/>
        <a:p>
          <a:pPr rtl="0"/>
          <a:r>
            <a:rPr lang="en-GB" sz="1400" noProof="0" dirty="0" smtClean="0"/>
            <a:t>First listen for GLOBAL meaning; them for DETAILS.</a:t>
          </a:r>
          <a:endParaRPr lang="en-GB" sz="1400" noProof="0" dirty="0"/>
        </a:p>
      </dgm:t>
    </dgm:pt>
    <dgm:pt modelId="{7BEE3895-01D8-4DBF-B993-D6C60742AAD8}" type="parTrans" cxnId="{DBE77815-7353-4157-B056-D9EF1D3AAECD}">
      <dgm:prSet/>
      <dgm:spPr/>
      <dgm:t>
        <a:bodyPr/>
        <a:lstStyle/>
        <a:p>
          <a:endParaRPr lang="en-GB" noProof="0"/>
        </a:p>
      </dgm:t>
    </dgm:pt>
    <dgm:pt modelId="{2527E729-596F-4875-822C-6E40E1F8346B}" type="sibTrans" cxnId="{DBE77815-7353-4157-B056-D9EF1D3AAECD}">
      <dgm:prSet/>
      <dgm:spPr/>
      <dgm:t>
        <a:bodyPr/>
        <a:lstStyle/>
        <a:p>
          <a:endParaRPr lang="en-GB" noProof="0"/>
        </a:p>
      </dgm:t>
    </dgm:pt>
    <dgm:pt modelId="{D1343A56-8B99-4EAA-98D7-DE90DAB65D61}">
      <dgm:prSet/>
      <dgm:spPr/>
      <dgm:t>
        <a:bodyPr/>
        <a:lstStyle/>
        <a:p>
          <a:pPr rtl="0">
            <a:lnSpc>
              <a:spcPct val="150000"/>
            </a:lnSpc>
          </a:pPr>
          <a:r>
            <a:rPr lang="en-GB" noProof="0" dirty="0" smtClean="0"/>
            <a:t>It’s not necessary to understand everything. Get the key words.</a:t>
          </a:r>
          <a:endParaRPr lang="en-GB" noProof="0" dirty="0"/>
        </a:p>
      </dgm:t>
    </dgm:pt>
    <dgm:pt modelId="{569310BE-8426-4F94-867F-F9B13B35A74C}" type="parTrans" cxnId="{D84BC7A3-3602-4BD5-8755-32752FD58EB2}">
      <dgm:prSet/>
      <dgm:spPr/>
      <dgm:t>
        <a:bodyPr/>
        <a:lstStyle/>
        <a:p>
          <a:endParaRPr lang="en-GB" noProof="0"/>
        </a:p>
      </dgm:t>
    </dgm:pt>
    <dgm:pt modelId="{D60F42F6-0701-4EC3-A38A-10CCB7C756EE}" type="sibTrans" cxnId="{D84BC7A3-3602-4BD5-8755-32752FD58EB2}">
      <dgm:prSet/>
      <dgm:spPr/>
      <dgm:t>
        <a:bodyPr/>
        <a:lstStyle/>
        <a:p>
          <a:endParaRPr lang="en-GB" noProof="0"/>
        </a:p>
      </dgm:t>
    </dgm:pt>
    <dgm:pt modelId="{4CABF5DC-1B07-4851-8BCE-6B9B6B2C33F3}">
      <dgm:prSet/>
      <dgm:spPr/>
      <dgm:t>
        <a:bodyPr/>
        <a:lstStyle/>
        <a:p>
          <a:pPr rtl="0">
            <a:lnSpc>
              <a:spcPct val="150000"/>
            </a:lnSpc>
          </a:pPr>
          <a:r>
            <a:rPr lang="en-GB" noProof="0" dirty="0" smtClean="0"/>
            <a:t>Every time you listen to a passage you’ll find it easier.</a:t>
          </a:r>
          <a:endParaRPr lang="en-GB" noProof="0" dirty="0"/>
        </a:p>
      </dgm:t>
    </dgm:pt>
    <dgm:pt modelId="{DC1D4CF8-6D8B-4729-AEB7-2D553E376077}" type="parTrans" cxnId="{4C98C133-4783-4A47-A8C9-60CB7732649E}">
      <dgm:prSet/>
      <dgm:spPr/>
      <dgm:t>
        <a:bodyPr/>
        <a:lstStyle/>
        <a:p>
          <a:endParaRPr lang="en-GB" noProof="0"/>
        </a:p>
      </dgm:t>
    </dgm:pt>
    <dgm:pt modelId="{308389C6-1BDD-4D85-BE47-5F2A697CF65E}" type="sibTrans" cxnId="{4C98C133-4783-4A47-A8C9-60CB7732649E}">
      <dgm:prSet/>
      <dgm:spPr/>
      <dgm:t>
        <a:bodyPr/>
        <a:lstStyle/>
        <a:p>
          <a:endParaRPr lang="en-GB" noProof="0"/>
        </a:p>
      </dgm:t>
    </dgm:pt>
    <dgm:pt modelId="{1B75C6A9-4F75-48AA-8C0C-177109509540}">
      <dgm:prSet/>
      <dgm:spPr/>
      <dgm:t>
        <a:bodyPr/>
        <a:lstStyle/>
        <a:p>
          <a:pPr rtl="0">
            <a:lnSpc>
              <a:spcPct val="150000"/>
            </a:lnSpc>
            <a:spcAft>
              <a:spcPts val="600"/>
            </a:spcAft>
          </a:pPr>
          <a:r>
            <a:rPr lang="en-GB" noProof="0" dirty="0" smtClean="0"/>
            <a:t>Remember: if you can do the task, you’ve succeeded!</a:t>
          </a:r>
          <a:endParaRPr lang="en-GB" noProof="0" dirty="0"/>
        </a:p>
      </dgm:t>
    </dgm:pt>
    <dgm:pt modelId="{F7CD721E-7171-41FE-AD7B-8175DA8DD7BF}" type="parTrans" cxnId="{87D81DF2-FCC5-416E-B5B2-4CE7AC96CF94}">
      <dgm:prSet/>
      <dgm:spPr/>
      <dgm:t>
        <a:bodyPr/>
        <a:lstStyle/>
        <a:p>
          <a:endParaRPr lang="en-GB" noProof="0"/>
        </a:p>
      </dgm:t>
    </dgm:pt>
    <dgm:pt modelId="{750B6825-A1F7-4831-8481-270A314B1C04}" type="sibTrans" cxnId="{87D81DF2-FCC5-416E-B5B2-4CE7AC96CF94}">
      <dgm:prSet/>
      <dgm:spPr/>
      <dgm:t>
        <a:bodyPr/>
        <a:lstStyle/>
        <a:p>
          <a:endParaRPr lang="en-GB" noProof="0"/>
        </a:p>
      </dgm:t>
    </dgm:pt>
    <dgm:pt modelId="{EE926302-4EA2-4CAC-AE23-7EA67BB913CF}">
      <dgm:prSet/>
      <dgm:spPr>
        <a:noFill/>
      </dgm:spPr>
      <dgm:t>
        <a:bodyPr/>
        <a:lstStyle/>
        <a:p>
          <a:pPr rtl="0"/>
          <a:endParaRPr lang="en-GB" noProof="0" dirty="0"/>
        </a:p>
      </dgm:t>
    </dgm:pt>
    <dgm:pt modelId="{F253CACB-3DAA-4421-95B4-E3959518840B}" type="sibTrans" cxnId="{E0B2B01B-2543-4922-B7BB-53F5E3453312}">
      <dgm:prSet/>
      <dgm:spPr/>
      <dgm:t>
        <a:bodyPr/>
        <a:lstStyle/>
        <a:p>
          <a:endParaRPr lang="en-GB" noProof="0"/>
        </a:p>
      </dgm:t>
    </dgm:pt>
    <dgm:pt modelId="{09CAA25B-3BFF-402F-BF1C-7BD95055A85F}" type="parTrans" cxnId="{E0B2B01B-2543-4922-B7BB-53F5E3453312}">
      <dgm:prSet/>
      <dgm:spPr/>
      <dgm:t>
        <a:bodyPr/>
        <a:lstStyle/>
        <a:p>
          <a:endParaRPr lang="en-GB" noProof="0"/>
        </a:p>
      </dgm:t>
    </dgm:pt>
    <dgm:pt modelId="{94F7DFD3-4AE3-4CB8-8134-CEA3B5116CDB}" type="pres">
      <dgm:prSet presAssocID="{7B84CC8B-9610-4199-9A3A-DC5CB8C64885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3C0FE1B9-80D2-4949-BCC5-19AC63A8BB5D}" type="pres">
      <dgm:prSet presAssocID="{7B84CC8B-9610-4199-9A3A-DC5CB8C64885}" presName="arrow" presStyleLbl="bgShp" presStyleIdx="0" presStyleCnt="1" custScaleX="117647"/>
      <dgm:spPr/>
    </dgm:pt>
    <dgm:pt modelId="{A71C5C8C-37E7-4F82-80CC-5D2CE68EC216}" type="pres">
      <dgm:prSet presAssocID="{7B84CC8B-9610-4199-9A3A-DC5CB8C64885}" presName="linearProcess" presStyleCnt="0"/>
      <dgm:spPr/>
    </dgm:pt>
    <dgm:pt modelId="{EB0134A4-9E69-4BE1-9709-2A88FC5F4DC0}" type="pres">
      <dgm:prSet presAssocID="{82E34ED9-2856-4CB2-A11B-6DF6F66683C9}" presName="text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53CD94D-CFBB-4137-B3C0-E3480D5EFC37}" type="pres">
      <dgm:prSet presAssocID="{A36537BD-11C0-4FF8-B36E-8C98085DF360}" presName="sibTrans" presStyleCnt="0"/>
      <dgm:spPr/>
    </dgm:pt>
    <dgm:pt modelId="{A74271FB-E4FA-4654-81EA-D45174CEB8CC}" type="pres">
      <dgm:prSet presAssocID="{9E7446FE-B446-4489-B54A-491734A0A9DD}" presName="textNode" presStyleLbl="node1" presStyleIdx="1" presStyleCnt="9" custLinFactX="1194" custLinFactNeighborX="100000" custLinFactNeighborY="66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1175040-0A77-4F31-B075-E7D856862255}" type="pres">
      <dgm:prSet presAssocID="{FC43F0FB-43B4-4338-915B-835B74A896E3}" presName="sibTrans" presStyleCnt="0"/>
      <dgm:spPr/>
    </dgm:pt>
    <dgm:pt modelId="{CE418C00-8D8F-47BA-8F67-463F53328388}" type="pres">
      <dgm:prSet presAssocID="{07D7070C-6973-4C20-BD44-2039494548FB}" presName="textNode" presStyleLbl="node1" presStyleIdx="2" presStyleCnt="9" custScaleX="143676" custLinFactX="15064" custLinFactNeighborX="100000" custLinFactNeighborY="66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8D51BCC-B845-4050-8804-C949FCD24EDC}" type="pres">
      <dgm:prSet presAssocID="{E8F0CF1B-4A7D-4FFB-A0C7-7D8AE2E20C23}" presName="sibTrans" presStyleCnt="0"/>
      <dgm:spPr/>
    </dgm:pt>
    <dgm:pt modelId="{0DFB2D50-5BD5-4492-9A37-D793F6189AA8}" type="pres">
      <dgm:prSet presAssocID="{05EC0479-81CD-46B0-B6D0-6F27A899807F}" presName="textNode" presStyleLbl="node1" presStyleIdx="3" presStyleCnt="9" custLinFactX="44694" custLinFactNeighborX="100000" custLinFactNeighborY="66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004CB47-E939-46A1-8549-9D229C71B305}" type="pres">
      <dgm:prSet presAssocID="{611B8747-8D17-4C0D-9275-CF42C8FE02CC}" presName="sibTrans" presStyleCnt="0"/>
      <dgm:spPr/>
    </dgm:pt>
    <dgm:pt modelId="{C8846A0B-74E5-48B5-949F-E50EF365A6F6}" type="pres">
      <dgm:prSet presAssocID="{EE926302-4EA2-4CAC-AE23-7EA67BB913CF}" presName="textNode" presStyleLbl="node1" presStyleIdx="4" presStyleCnt="9" custLinFactX="16111" custLinFactNeighborX="100000" custLinFactNeighborY="66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88B65D5-EC92-479D-92C5-D75A96DC070C}" type="pres">
      <dgm:prSet presAssocID="{F253CACB-3DAA-4421-95B4-E3959518840B}" presName="sibTrans" presStyleCnt="0"/>
      <dgm:spPr/>
    </dgm:pt>
    <dgm:pt modelId="{04E50A25-BD31-4287-9490-BAF6F7E9A394}" type="pres">
      <dgm:prSet presAssocID="{7061C878-C60E-4F24-A0A8-A3E217885574}" presName="textNode" presStyleLbl="node1" presStyleIdx="5" presStyleCnt="9" custScaleX="11453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1E03C62-AE5C-491F-ACFD-0F422BF80DD2}" type="pres">
      <dgm:prSet presAssocID="{2527E729-596F-4875-822C-6E40E1F8346B}" presName="sibTrans" presStyleCnt="0"/>
      <dgm:spPr/>
    </dgm:pt>
    <dgm:pt modelId="{D60E3C2C-7A23-41CB-B636-DB4A16768821}" type="pres">
      <dgm:prSet presAssocID="{D1343A56-8B99-4EAA-98D7-DE90DAB65D61}" presName="text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A63D9AA-A5D7-487C-AB31-F9E106180BF1}" type="pres">
      <dgm:prSet presAssocID="{D60F42F6-0701-4EC3-A38A-10CCB7C756EE}" presName="sibTrans" presStyleCnt="0"/>
      <dgm:spPr/>
    </dgm:pt>
    <dgm:pt modelId="{52DAB9F3-79CF-49C9-BEAB-24EAE87BFFBD}" type="pres">
      <dgm:prSet presAssocID="{4CABF5DC-1B07-4851-8BCE-6B9B6B2C33F3}" presName="text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69B4987-F950-476B-8F91-229F5AA99C28}" type="pres">
      <dgm:prSet presAssocID="{308389C6-1BDD-4D85-BE47-5F2A697CF65E}" presName="sibTrans" presStyleCnt="0"/>
      <dgm:spPr/>
    </dgm:pt>
    <dgm:pt modelId="{485F3FEE-F9E8-4610-A0E7-6AEFF17B7C86}" type="pres">
      <dgm:prSet presAssocID="{1B75C6A9-4F75-48AA-8C0C-177109509540}" presName="text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6F76BC02-D749-45AE-AA18-0AD3716FC35C}" type="presOf" srcId="{05EC0479-81CD-46B0-B6D0-6F27A899807F}" destId="{0DFB2D50-5BD5-4492-9A37-D793F6189AA8}" srcOrd="0" destOrd="0" presId="urn:microsoft.com/office/officeart/2005/8/layout/hProcess9"/>
    <dgm:cxn modelId="{E0B2B01B-2543-4922-B7BB-53F5E3453312}" srcId="{7B84CC8B-9610-4199-9A3A-DC5CB8C64885}" destId="{EE926302-4EA2-4CAC-AE23-7EA67BB913CF}" srcOrd="4" destOrd="0" parTransId="{09CAA25B-3BFF-402F-BF1C-7BD95055A85F}" sibTransId="{F253CACB-3DAA-4421-95B4-E3959518840B}"/>
    <dgm:cxn modelId="{2559A565-6B98-479C-813D-870CDA694A87}" srcId="{7B84CC8B-9610-4199-9A3A-DC5CB8C64885}" destId="{82E34ED9-2856-4CB2-A11B-6DF6F66683C9}" srcOrd="0" destOrd="0" parTransId="{3705C815-7211-4954-8786-3B1D7722F39F}" sibTransId="{A36537BD-11C0-4FF8-B36E-8C98085DF360}"/>
    <dgm:cxn modelId="{9AD6EC43-1D95-425F-B16A-5B9F47190A32}" type="presOf" srcId="{07D7070C-6973-4C20-BD44-2039494548FB}" destId="{CE418C00-8D8F-47BA-8F67-463F53328388}" srcOrd="0" destOrd="0" presId="urn:microsoft.com/office/officeart/2005/8/layout/hProcess9"/>
    <dgm:cxn modelId="{BF90964E-6778-48E1-8AB6-11302F07CF00}" type="presOf" srcId="{7B84CC8B-9610-4199-9A3A-DC5CB8C64885}" destId="{94F7DFD3-4AE3-4CB8-8134-CEA3B5116CDB}" srcOrd="0" destOrd="0" presId="urn:microsoft.com/office/officeart/2005/8/layout/hProcess9"/>
    <dgm:cxn modelId="{FB7295A5-D8AA-4F34-B90E-89B1A8243885}" type="presOf" srcId="{D1343A56-8B99-4EAA-98D7-DE90DAB65D61}" destId="{D60E3C2C-7A23-41CB-B636-DB4A16768821}" srcOrd="0" destOrd="0" presId="urn:microsoft.com/office/officeart/2005/8/layout/hProcess9"/>
    <dgm:cxn modelId="{1AFC4B61-A965-4BED-AD07-1F413FB5D741}" type="presOf" srcId="{1B75C6A9-4F75-48AA-8C0C-177109509540}" destId="{485F3FEE-F9E8-4610-A0E7-6AEFF17B7C86}" srcOrd="0" destOrd="0" presId="urn:microsoft.com/office/officeart/2005/8/layout/hProcess9"/>
    <dgm:cxn modelId="{F95DC0E6-15B7-47A6-A006-9C7A7FA930CA}" type="presOf" srcId="{7061C878-C60E-4F24-A0A8-A3E217885574}" destId="{04E50A25-BD31-4287-9490-BAF6F7E9A394}" srcOrd="0" destOrd="0" presId="urn:microsoft.com/office/officeart/2005/8/layout/hProcess9"/>
    <dgm:cxn modelId="{87D81DF2-FCC5-416E-B5B2-4CE7AC96CF94}" srcId="{7B84CC8B-9610-4199-9A3A-DC5CB8C64885}" destId="{1B75C6A9-4F75-48AA-8C0C-177109509540}" srcOrd="8" destOrd="0" parTransId="{F7CD721E-7171-41FE-AD7B-8175DA8DD7BF}" sibTransId="{750B6825-A1F7-4831-8481-270A314B1C04}"/>
    <dgm:cxn modelId="{3605F93D-5BC0-43CE-87E2-A8EDBE28659A}" type="presOf" srcId="{EE926302-4EA2-4CAC-AE23-7EA67BB913CF}" destId="{C8846A0B-74E5-48B5-949F-E50EF365A6F6}" srcOrd="0" destOrd="0" presId="urn:microsoft.com/office/officeart/2005/8/layout/hProcess9"/>
    <dgm:cxn modelId="{49EAA3BE-EFE5-4B29-8151-FE113BCEBC49}" srcId="{7B84CC8B-9610-4199-9A3A-DC5CB8C64885}" destId="{9E7446FE-B446-4489-B54A-491734A0A9DD}" srcOrd="1" destOrd="0" parTransId="{E93E0D6B-22AD-471B-B65D-350300A00335}" sibTransId="{FC43F0FB-43B4-4338-915B-835B74A896E3}"/>
    <dgm:cxn modelId="{34E6D5DE-50DE-4466-87D5-C403F6F32954}" type="presOf" srcId="{82E34ED9-2856-4CB2-A11B-6DF6F66683C9}" destId="{EB0134A4-9E69-4BE1-9709-2A88FC5F4DC0}" srcOrd="0" destOrd="0" presId="urn:microsoft.com/office/officeart/2005/8/layout/hProcess9"/>
    <dgm:cxn modelId="{DBE77815-7353-4157-B056-D9EF1D3AAECD}" srcId="{7B84CC8B-9610-4199-9A3A-DC5CB8C64885}" destId="{7061C878-C60E-4F24-A0A8-A3E217885574}" srcOrd="5" destOrd="0" parTransId="{7BEE3895-01D8-4DBF-B993-D6C60742AAD8}" sibTransId="{2527E729-596F-4875-822C-6E40E1F8346B}"/>
    <dgm:cxn modelId="{4C98C133-4783-4A47-A8C9-60CB7732649E}" srcId="{7B84CC8B-9610-4199-9A3A-DC5CB8C64885}" destId="{4CABF5DC-1B07-4851-8BCE-6B9B6B2C33F3}" srcOrd="7" destOrd="0" parTransId="{DC1D4CF8-6D8B-4729-AEB7-2D553E376077}" sibTransId="{308389C6-1BDD-4D85-BE47-5F2A697CF65E}"/>
    <dgm:cxn modelId="{3A332CCB-E7E6-4E5F-8967-09FB4F139075}" srcId="{7B84CC8B-9610-4199-9A3A-DC5CB8C64885}" destId="{07D7070C-6973-4C20-BD44-2039494548FB}" srcOrd="2" destOrd="0" parTransId="{7A28E4E5-F929-4937-91A2-B39A4D371A92}" sibTransId="{E8F0CF1B-4A7D-4FFB-A0C7-7D8AE2E20C23}"/>
    <dgm:cxn modelId="{D84BC7A3-3602-4BD5-8755-32752FD58EB2}" srcId="{7B84CC8B-9610-4199-9A3A-DC5CB8C64885}" destId="{D1343A56-8B99-4EAA-98D7-DE90DAB65D61}" srcOrd="6" destOrd="0" parTransId="{569310BE-8426-4F94-867F-F9B13B35A74C}" sibTransId="{D60F42F6-0701-4EC3-A38A-10CCB7C756EE}"/>
    <dgm:cxn modelId="{D66664D3-5F07-4F72-81B9-6CEB4E1FC554}" type="presOf" srcId="{4CABF5DC-1B07-4851-8BCE-6B9B6B2C33F3}" destId="{52DAB9F3-79CF-49C9-BEAB-24EAE87BFFBD}" srcOrd="0" destOrd="0" presId="urn:microsoft.com/office/officeart/2005/8/layout/hProcess9"/>
    <dgm:cxn modelId="{1600838D-1813-4CC5-A99C-F917859DA2AB}" srcId="{7B84CC8B-9610-4199-9A3A-DC5CB8C64885}" destId="{05EC0479-81CD-46B0-B6D0-6F27A899807F}" srcOrd="3" destOrd="0" parTransId="{06134B83-3BA0-4A7A-BFF4-DE2D6D5CAC45}" sibTransId="{611B8747-8D17-4C0D-9275-CF42C8FE02CC}"/>
    <dgm:cxn modelId="{2DB5F83C-3ADB-4517-814D-609CEB628E23}" type="presOf" srcId="{9E7446FE-B446-4489-B54A-491734A0A9DD}" destId="{A74271FB-E4FA-4654-81EA-D45174CEB8CC}" srcOrd="0" destOrd="0" presId="urn:microsoft.com/office/officeart/2005/8/layout/hProcess9"/>
    <dgm:cxn modelId="{CDD157F3-4EB7-4C10-B262-ED42CE8F5522}" type="presParOf" srcId="{94F7DFD3-4AE3-4CB8-8134-CEA3B5116CDB}" destId="{3C0FE1B9-80D2-4949-BCC5-19AC63A8BB5D}" srcOrd="0" destOrd="0" presId="urn:microsoft.com/office/officeart/2005/8/layout/hProcess9"/>
    <dgm:cxn modelId="{26F948E7-1A4F-43D5-86FD-C79633B8B96E}" type="presParOf" srcId="{94F7DFD3-4AE3-4CB8-8134-CEA3B5116CDB}" destId="{A71C5C8C-37E7-4F82-80CC-5D2CE68EC216}" srcOrd="1" destOrd="0" presId="urn:microsoft.com/office/officeart/2005/8/layout/hProcess9"/>
    <dgm:cxn modelId="{2E401D37-799F-4FB8-9424-EAF3DDEC6E62}" type="presParOf" srcId="{A71C5C8C-37E7-4F82-80CC-5D2CE68EC216}" destId="{EB0134A4-9E69-4BE1-9709-2A88FC5F4DC0}" srcOrd="0" destOrd="0" presId="urn:microsoft.com/office/officeart/2005/8/layout/hProcess9"/>
    <dgm:cxn modelId="{8DE408CE-686B-42A3-9212-4C79732A4650}" type="presParOf" srcId="{A71C5C8C-37E7-4F82-80CC-5D2CE68EC216}" destId="{853CD94D-CFBB-4137-B3C0-E3480D5EFC37}" srcOrd="1" destOrd="0" presId="urn:microsoft.com/office/officeart/2005/8/layout/hProcess9"/>
    <dgm:cxn modelId="{D890914C-792D-4B36-8FCD-5A96E80C43B9}" type="presParOf" srcId="{A71C5C8C-37E7-4F82-80CC-5D2CE68EC216}" destId="{A74271FB-E4FA-4654-81EA-D45174CEB8CC}" srcOrd="2" destOrd="0" presId="urn:microsoft.com/office/officeart/2005/8/layout/hProcess9"/>
    <dgm:cxn modelId="{44B33278-D03E-41FC-899C-CC4191043E1F}" type="presParOf" srcId="{A71C5C8C-37E7-4F82-80CC-5D2CE68EC216}" destId="{91175040-0A77-4F31-B075-E7D856862255}" srcOrd="3" destOrd="0" presId="urn:microsoft.com/office/officeart/2005/8/layout/hProcess9"/>
    <dgm:cxn modelId="{6C2EDD2C-5483-4E8B-AD77-69553CDDED22}" type="presParOf" srcId="{A71C5C8C-37E7-4F82-80CC-5D2CE68EC216}" destId="{CE418C00-8D8F-47BA-8F67-463F53328388}" srcOrd="4" destOrd="0" presId="urn:microsoft.com/office/officeart/2005/8/layout/hProcess9"/>
    <dgm:cxn modelId="{165E2BC6-C46F-47AB-BF85-3241DAF1EFEA}" type="presParOf" srcId="{A71C5C8C-37E7-4F82-80CC-5D2CE68EC216}" destId="{58D51BCC-B845-4050-8804-C949FCD24EDC}" srcOrd="5" destOrd="0" presId="urn:microsoft.com/office/officeart/2005/8/layout/hProcess9"/>
    <dgm:cxn modelId="{E5E67CFD-F22D-4019-ADC6-B912484841E5}" type="presParOf" srcId="{A71C5C8C-37E7-4F82-80CC-5D2CE68EC216}" destId="{0DFB2D50-5BD5-4492-9A37-D793F6189AA8}" srcOrd="6" destOrd="0" presId="urn:microsoft.com/office/officeart/2005/8/layout/hProcess9"/>
    <dgm:cxn modelId="{3F0EF375-BFA3-42F7-9EF5-B8F5A4D78269}" type="presParOf" srcId="{A71C5C8C-37E7-4F82-80CC-5D2CE68EC216}" destId="{0004CB47-E939-46A1-8549-9D229C71B305}" srcOrd="7" destOrd="0" presId="urn:microsoft.com/office/officeart/2005/8/layout/hProcess9"/>
    <dgm:cxn modelId="{AFE937BA-9514-4E6E-B7A5-73A90BBD7544}" type="presParOf" srcId="{A71C5C8C-37E7-4F82-80CC-5D2CE68EC216}" destId="{C8846A0B-74E5-48B5-949F-E50EF365A6F6}" srcOrd="8" destOrd="0" presId="urn:microsoft.com/office/officeart/2005/8/layout/hProcess9"/>
    <dgm:cxn modelId="{C7745872-9885-45D2-9B51-43E5FE073B01}" type="presParOf" srcId="{A71C5C8C-37E7-4F82-80CC-5D2CE68EC216}" destId="{588B65D5-EC92-479D-92C5-D75A96DC070C}" srcOrd="9" destOrd="0" presId="urn:microsoft.com/office/officeart/2005/8/layout/hProcess9"/>
    <dgm:cxn modelId="{404E184F-BB33-4DA2-9314-B94D51BA1F3F}" type="presParOf" srcId="{A71C5C8C-37E7-4F82-80CC-5D2CE68EC216}" destId="{04E50A25-BD31-4287-9490-BAF6F7E9A394}" srcOrd="10" destOrd="0" presId="urn:microsoft.com/office/officeart/2005/8/layout/hProcess9"/>
    <dgm:cxn modelId="{10C6ABBD-3206-4CB5-A02D-CA99501CBCDC}" type="presParOf" srcId="{A71C5C8C-37E7-4F82-80CC-5D2CE68EC216}" destId="{E1E03C62-AE5C-491F-ACFD-0F422BF80DD2}" srcOrd="11" destOrd="0" presId="urn:microsoft.com/office/officeart/2005/8/layout/hProcess9"/>
    <dgm:cxn modelId="{676CF93D-A376-44B2-8B1C-ED8F2D618CA2}" type="presParOf" srcId="{A71C5C8C-37E7-4F82-80CC-5D2CE68EC216}" destId="{D60E3C2C-7A23-41CB-B636-DB4A16768821}" srcOrd="12" destOrd="0" presId="urn:microsoft.com/office/officeart/2005/8/layout/hProcess9"/>
    <dgm:cxn modelId="{5BB4DFC9-CA17-4426-BCDC-A84A91C86E4D}" type="presParOf" srcId="{A71C5C8C-37E7-4F82-80CC-5D2CE68EC216}" destId="{8A63D9AA-A5D7-487C-AB31-F9E106180BF1}" srcOrd="13" destOrd="0" presId="urn:microsoft.com/office/officeart/2005/8/layout/hProcess9"/>
    <dgm:cxn modelId="{DB0F06C6-0C30-453E-ADE4-0F9608F175B2}" type="presParOf" srcId="{A71C5C8C-37E7-4F82-80CC-5D2CE68EC216}" destId="{52DAB9F3-79CF-49C9-BEAB-24EAE87BFFBD}" srcOrd="14" destOrd="0" presId="urn:microsoft.com/office/officeart/2005/8/layout/hProcess9"/>
    <dgm:cxn modelId="{E73CE563-9AC3-4E49-9D78-E584BF96D2F2}" type="presParOf" srcId="{A71C5C8C-37E7-4F82-80CC-5D2CE68EC216}" destId="{769B4987-F950-476B-8F91-229F5AA99C28}" srcOrd="15" destOrd="0" presId="urn:microsoft.com/office/officeart/2005/8/layout/hProcess9"/>
    <dgm:cxn modelId="{CCB996DE-E615-46F5-AC2A-3FE35EDEE48B}" type="presParOf" srcId="{A71C5C8C-37E7-4F82-80CC-5D2CE68EC216}" destId="{485F3FEE-F9E8-4610-A0E7-6AEFF17B7C86}" srcOrd="1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A91BE04-C345-415A-93FF-BC6BE6C1B051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ES"/>
        </a:p>
      </dgm:t>
    </dgm:pt>
    <dgm:pt modelId="{112FA6D5-AFA1-463B-94EE-EE7BD38EB7DF}">
      <dgm:prSet/>
      <dgm:spPr/>
      <dgm:t>
        <a:bodyPr/>
        <a:lstStyle/>
        <a:p>
          <a:pPr rtl="0"/>
          <a:r>
            <a:rPr lang="es-ES" dirty="0" smtClean="0"/>
            <a:t>Be </a:t>
          </a:r>
          <a:r>
            <a:rPr lang="es-ES" dirty="0" err="1" smtClean="0"/>
            <a:t>relaxed</a:t>
          </a:r>
          <a:r>
            <a:rPr lang="es-ES" dirty="0" smtClean="0"/>
            <a:t> and </a:t>
          </a:r>
          <a:r>
            <a:rPr lang="es-ES" dirty="0" err="1" smtClean="0"/>
            <a:t>take</a:t>
          </a:r>
          <a:r>
            <a:rPr lang="es-ES" dirty="0" smtClean="0"/>
            <a:t> </a:t>
          </a:r>
          <a:r>
            <a:rPr lang="es-ES" dirty="0" err="1" smtClean="0"/>
            <a:t>your</a:t>
          </a:r>
          <a:r>
            <a:rPr lang="es-ES" dirty="0" smtClean="0"/>
            <a:t> time.</a:t>
          </a:r>
          <a:endParaRPr lang="es-ES" dirty="0"/>
        </a:p>
      </dgm:t>
    </dgm:pt>
    <dgm:pt modelId="{980D08E3-EDE2-4CAF-B1F0-447054AC354C}" type="parTrans" cxnId="{693B32F1-5BAC-4452-9556-5ABE76B7905C}">
      <dgm:prSet/>
      <dgm:spPr/>
      <dgm:t>
        <a:bodyPr/>
        <a:lstStyle/>
        <a:p>
          <a:endParaRPr lang="es-ES"/>
        </a:p>
      </dgm:t>
    </dgm:pt>
    <dgm:pt modelId="{07F3BD99-DBF7-477B-A176-9816036C6A35}" type="sibTrans" cxnId="{693B32F1-5BAC-4452-9556-5ABE76B7905C}">
      <dgm:prSet/>
      <dgm:spPr/>
      <dgm:t>
        <a:bodyPr/>
        <a:lstStyle/>
        <a:p>
          <a:endParaRPr lang="es-ES"/>
        </a:p>
      </dgm:t>
    </dgm:pt>
    <dgm:pt modelId="{D6CBDEBB-4EF1-4382-889F-4D4B1275744D}">
      <dgm:prSet/>
      <dgm:spPr/>
      <dgm:t>
        <a:bodyPr/>
        <a:lstStyle/>
        <a:p>
          <a:pPr rtl="0"/>
          <a:r>
            <a:rPr lang="es-ES" dirty="0" err="1" smtClean="0"/>
            <a:t>Don’t</a:t>
          </a:r>
          <a:r>
            <a:rPr lang="es-ES" dirty="0" smtClean="0"/>
            <a:t> try </a:t>
          </a:r>
          <a:r>
            <a:rPr lang="es-ES" dirty="0" err="1" smtClean="0"/>
            <a:t>to</a:t>
          </a:r>
          <a:r>
            <a:rPr lang="es-ES" dirty="0" smtClean="0"/>
            <a:t> </a:t>
          </a:r>
          <a:r>
            <a:rPr lang="es-ES" dirty="0" err="1" smtClean="0"/>
            <a:t>speak</a:t>
          </a:r>
          <a:r>
            <a:rPr lang="es-ES" dirty="0" smtClean="0"/>
            <a:t> </a:t>
          </a:r>
          <a:r>
            <a:rPr lang="es-ES" dirty="0" err="1" smtClean="0"/>
            <a:t>too</a:t>
          </a:r>
          <a:r>
            <a:rPr lang="es-ES" dirty="0" smtClean="0"/>
            <a:t> </a:t>
          </a:r>
          <a:r>
            <a:rPr lang="es-ES" dirty="0" err="1" smtClean="0"/>
            <a:t>fast</a:t>
          </a:r>
          <a:r>
            <a:rPr lang="es-ES" dirty="0" smtClean="0"/>
            <a:t>.</a:t>
          </a:r>
          <a:endParaRPr lang="es-ES" dirty="0"/>
        </a:p>
      </dgm:t>
    </dgm:pt>
    <dgm:pt modelId="{79BA36B0-56FC-46A2-A093-5A18CE309025}" type="parTrans" cxnId="{19A75828-BE39-43C2-9740-9402FD4E1419}">
      <dgm:prSet/>
      <dgm:spPr/>
      <dgm:t>
        <a:bodyPr/>
        <a:lstStyle/>
        <a:p>
          <a:endParaRPr lang="es-ES"/>
        </a:p>
      </dgm:t>
    </dgm:pt>
    <dgm:pt modelId="{7C92749E-187E-4376-90F7-DAF2EE86DB47}" type="sibTrans" cxnId="{19A75828-BE39-43C2-9740-9402FD4E1419}">
      <dgm:prSet/>
      <dgm:spPr/>
      <dgm:t>
        <a:bodyPr/>
        <a:lstStyle/>
        <a:p>
          <a:endParaRPr lang="es-ES"/>
        </a:p>
      </dgm:t>
    </dgm:pt>
    <dgm:pt modelId="{EFC55A09-91B1-424C-B51B-0389CF58DBA2}">
      <dgm:prSet/>
      <dgm:spPr/>
      <dgm:t>
        <a:bodyPr/>
        <a:lstStyle/>
        <a:p>
          <a:pPr rtl="0"/>
          <a:r>
            <a:rPr lang="es-ES" dirty="0" err="1" smtClean="0"/>
            <a:t>Imitate</a:t>
          </a:r>
          <a:r>
            <a:rPr lang="es-ES" dirty="0" smtClean="0"/>
            <a:t> </a:t>
          </a:r>
          <a:r>
            <a:rPr lang="es-ES" dirty="0" err="1" smtClean="0"/>
            <a:t>English</a:t>
          </a:r>
          <a:r>
            <a:rPr lang="es-ES" dirty="0" smtClean="0"/>
            <a:t> stress, </a:t>
          </a:r>
          <a:r>
            <a:rPr lang="es-ES" dirty="0" err="1" smtClean="0"/>
            <a:t>rhythm</a:t>
          </a:r>
          <a:r>
            <a:rPr lang="es-ES" dirty="0" smtClean="0"/>
            <a:t> and </a:t>
          </a:r>
          <a:r>
            <a:rPr lang="es-ES" dirty="0" err="1" smtClean="0"/>
            <a:t>intonation</a:t>
          </a:r>
          <a:r>
            <a:rPr lang="es-ES" dirty="0" smtClean="0"/>
            <a:t>.</a:t>
          </a:r>
          <a:endParaRPr lang="es-ES" dirty="0"/>
        </a:p>
      </dgm:t>
    </dgm:pt>
    <dgm:pt modelId="{12C4E84B-3F7E-4510-A9DF-A8736CDDACEF}" type="parTrans" cxnId="{85988824-F5A6-443A-A2B1-7B3B8084052B}">
      <dgm:prSet/>
      <dgm:spPr/>
      <dgm:t>
        <a:bodyPr/>
        <a:lstStyle/>
        <a:p>
          <a:endParaRPr lang="es-ES"/>
        </a:p>
      </dgm:t>
    </dgm:pt>
    <dgm:pt modelId="{FE5C7365-414F-4D95-81AE-4D5C97657638}" type="sibTrans" cxnId="{85988824-F5A6-443A-A2B1-7B3B8084052B}">
      <dgm:prSet/>
      <dgm:spPr/>
      <dgm:t>
        <a:bodyPr/>
        <a:lstStyle/>
        <a:p>
          <a:endParaRPr lang="es-ES"/>
        </a:p>
      </dgm:t>
    </dgm:pt>
    <dgm:pt modelId="{B2BE8657-B980-4A9D-AFBD-09BAC43C5857}">
      <dgm:prSet/>
      <dgm:spPr/>
      <dgm:t>
        <a:bodyPr/>
        <a:lstStyle/>
        <a:p>
          <a:pPr rtl="0"/>
          <a:r>
            <a:rPr lang="es-ES" dirty="0" smtClean="0"/>
            <a:t>Listen </a:t>
          </a:r>
          <a:r>
            <a:rPr lang="es-ES" dirty="0" err="1" smtClean="0"/>
            <a:t>to</a:t>
          </a:r>
          <a:r>
            <a:rPr lang="es-ES" dirty="0" smtClean="0"/>
            <a:t> </a:t>
          </a:r>
          <a:r>
            <a:rPr lang="es-ES" dirty="0" err="1" smtClean="0"/>
            <a:t>recorded</a:t>
          </a:r>
          <a:r>
            <a:rPr lang="es-ES" dirty="0" smtClean="0"/>
            <a:t> </a:t>
          </a:r>
          <a:r>
            <a:rPr lang="es-ES" dirty="0" err="1" smtClean="0"/>
            <a:t>models</a:t>
          </a:r>
          <a:r>
            <a:rPr lang="es-ES" dirty="0" smtClean="0"/>
            <a:t>, record </a:t>
          </a:r>
          <a:r>
            <a:rPr lang="es-ES" dirty="0" err="1" smtClean="0"/>
            <a:t>yourself</a:t>
          </a:r>
          <a:r>
            <a:rPr lang="es-ES" dirty="0" smtClean="0"/>
            <a:t> and compare.</a:t>
          </a:r>
          <a:endParaRPr lang="es-ES" dirty="0"/>
        </a:p>
      </dgm:t>
    </dgm:pt>
    <dgm:pt modelId="{E25CB54E-6303-4F72-875F-C36848BA8C9F}" type="parTrans" cxnId="{1D8AB299-0674-42FA-AECB-4444584ABED3}">
      <dgm:prSet/>
      <dgm:spPr/>
      <dgm:t>
        <a:bodyPr/>
        <a:lstStyle/>
        <a:p>
          <a:endParaRPr lang="es-ES"/>
        </a:p>
      </dgm:t>
    </dgm:pt>
    <dgm:pt modelId="{99417170-98A7-4ECD-9A0D-80DAE5B295E1}" type="sibTrans" cxnId="{1D8AB299-0674-42FA-AECB-4444584ABED3}">
      <dgm:prSet/>
      <dgm:spPr/>
      <dgm:t>
        <a:bodyPr/>
        <a:lstStyle/>
        <a:p>
          <a:endParaRPr lang="es-ES"/>
        </a:p>
      </dgm:t>
    </dgm:pt>
    <dgm:pt modelId="{1849F596-C7F3-4B63-8072-F71473897A09}">
      <dgm:prSet/>
      <dgm:spPr/>
      <dgm:t>
        <a:bodyPr/>
        <a:lstStyle/>
        <a:p>
          <a:pPr rtl="0"/>
          <a:r>
            <a:rPr lang="es-ES" dirty="0" smtClean="0"/>
            <a:t>Use </a:t>
          </a:r>
          <a:r>
            <a:rPr lang="es-ES" dirty="0" err="1" smtClean="0"/>
            <a:t>alternative</a:t>
          </a:r>
          <a:r>
            <a:rPr lang="es-ES" dirty="0" smtClean="0"/>
            <a:t> </a:t>
          </a:r>
          <a:r>
            <a:rPr lang="es-ES" dirty="0" err="1" smtClean="0"/>
            <a:t>words</a:t>
          </a:r>
          <a:r>
            <a:rPr lang="es-ES" dirty="0" smtClean="0"/>
            <a:t> </a:t>
          </a:r>
          <a:r>
            <a:rPr lang="es-ES" dirty="0" err="1" smtClean="0"/>
            <a:t>if</a:t>
          </a:r>
          <a:r>
            <a:rPr lang="es-ES" dirty="0" smtClean="0"/>
            <a:t> </a:t>
          </a:r>
          <a:r>
            <a:rPr lang="es-ES" dirty="0" err="1" smtClean="0"/>
            <a:t>you</a:t>
          </a:r>
          <a:r>
            <a:rPr lang="es-ES" dirty="0" smtClean="0"/>
            <a:t> </a:t>
          </a:r>
          <a:r>
            <a:rPr lang="es-ES" dirty="0" err="1" smtClean="0"/>
            <a:t>have</a:t>
          </a:r>
          <a:r>
            <a:rPr lang="es-ES" dirty="0" smtClean="0"/>
            <a:t> </a:t>
          </a:r>
          <a:r>
            <a:rPr lang="es-ES" dirty="0" err="1" smtClean="0"/>
            <a:t>difficulty</a:t>
          </a:r>
          <a:r>
            <a:rPr lang="es-ES" dirty="0" smtClean="0"/>
            <a:t>.</a:t>
          </a:r>
          <a:endParaRPr lang="es-ES" dirty="0"/>
        </a:p>
      </dgm:t>
    </dgm:pt>
    <dgm:pt modelId="{9867742A-F868-4CF8-84C1-03DB5DE74406}" type="parTrans" cxnId="{BFE0ACDD-D755-49AD-9D16-3141BCF899DF}">
      <dgm:prSet/>
      <dgm:spPr/>
      <dgm:t>
        <a:bodyPr/>
        <a:lstStyle/>
        <a:p>
          <a:endParaRPr lang="es-ES"/>
        </a:p>
      </dgm:t>
    </dgm:pt>
    <dgm:pt modelId="{D1EE20B5-5B76-4430-8030-41AEC8E5400F}" type="sibTrans" cxnId="{BFE0ACDD-D755-49AD-9D16-3141BCF899DF}">
      <dgm:prSet/>
      <dgm:spPr/>
      <dgm:t>
        <a:bodyPr/>
        <a:lstStyle/>
        <a:p>
          <a:endParaRPr lang="es-ES"/>
        </a:p>
      </dgm:t>
    </dgm:pt>
    <dgm:pt modelId="{9523AEB4-46C9-4310-A903-1D048AB18340}">
      <dgm:prSet/>
      <dgm:spPr/>
      <dgm:t>
        <a:bodyPr/>
        <a:lstStyle/>
        <a:p>
          <a:pPr rtl="0"/>
          <a:r>
            <a:rPr lang="es-ES" dirty="0" err="1" smtClean="0"/>
            <a:t>Pay</a:t>
          </a:r>
          <a:r>
            <a:rPr lang="es-ES" dirty="0" smtClean="0"/>
            <a:t> </a:t>
          </a:r>
          <a:r>
            <a:rPr lang="es-ES" dirty="0" err="1" smtClean="0"/>
            <a:t>attention</a:t>
          </a:r>
          <a:r>
            <a:rPr lang="es-ES" dirty="0" smtClean="0"/>
            <a:t> </a:t>
          </a:r>
          <a:r>
            <a:rPr lang="es-ES" dirty="0" err="1" smtClean="0"/>
            <a:t>to</a:t>
          </a:r>
          <a:r>
            <a:rPr lang="es-ES" dirty="0" smtClean="0"/>
            <a:t> </a:t>
          </a:r>
          <a:r>
            <a:rPr lang="es-ES" dirty="0" err="1" smtClean="0"/>
            <a:t>models</a:t>
          </a:r>
          <a:r>
            <a:rPr lang="es-ES" dirty="0" smtClean="0"/>
            <a:t>. </a:t>
          </a:r>
          <a:endParaRPr lang="es-ES" dirty="0"/>
        </a:p>
      </dgm:t>
    </dgm:pt>
    <dgm:pt modelId="{2CF3D549-9F3B-4977-B454-83F3B547DC56}" type="parTrans" cxnId="{95637422-8052-4B90-B403-39240F8A8730}">
      <dgm:prSet/>
      <dgm:spPr/>
      <dgm:t>
        <a:bodyPr/>
        <a:lstStyle/>
        <a:p>
          <a:endParaRPr lang="es-ES"/>
        </a:p>
      </dgm:t>
    </dgm:pt>
    <dgm:pt modelId="{88B32051-0583-4D4E-A326-36955BFC2395}" type="sibTrans" cxnId="{95637422-8052-4B90-B403-39240F8A8730}">
      <dgm:prSet/>
      <dgm:spPr/>
      <dgm:t>
        <a:bodyPr/>
        <a:lstStyle/>
        <a:p>
          <a:endParaRPr lang="es-ES"/>
        </a:p>
      </dgm:t>
    </dgm:pt>
    <dgm:pt modelId="{FEB8662F-9842-4028-8DC3-F66AFACE3370}">
      <dgm:prSet/>
      <dgm:spPr/>
      <dgm:t>
        <a:bodyPr/>
        <a:lstStyle/>
        <a:p>
          <a:pPr rtl="0"/>
          <a:r>
            <a:rPr lang="es-ES" dirty="0" err="1" smtClean="0"/>
            <a:t>Repeat</a:t>
          </a:r>
          <a:r>
            <a:rPr lang="es-ES" dirty="0" smtClean="0"/>
            <a:t> </a:t>
          </a:r>
          <a:r>
            <a:rPr lang="es-ES" dirty="0" err="1" smtClean="0"/>
            <a:t>chunks</a:t>
          </a:r>
          <a:r>
            <a:rPr lang="es-ES" dirty="0" smtClean="0"/>
            <a:t> of </a:t>
          </a:r>
          <a:r>
            <a:rPr lang="es-ES" dirty="0" err="1" smtClean="0"/>
            <a:t>language</a:t>
          </a:r>
          <a:r>
            <a:rPr lang="es-ES" dirty="0" smtClean="0"/>
            <a:t> </a:t>
          </a:r>
          <a:r>
            <a:rPr lang="es-ES" dirty="0" err="1" smtClean="0"/>
            <a:t>until</a:t>
          </a:r>
          <a:r>
            <a:rPr lang="es-ES" dirty="0" smtClean="0"/>
            <a:t> </a:t>
          </a:r>
          <a:r>
            <a:rPr lang="es-ES" dirty="0" err="1" smtClean="0"/>
            <a:t>they</a:t>
          </a:r>
          <a:r>
            <a:rPr lang="es-ES" dirty="0" smtClean="0"/>
            <a:t> </a:t>
          </a:r>
          <a:r>
            <a:rPr lang="es-ES" dirty="0" err="1" smtClean="0"/>
            <a:t>sound</a:t>
          </a:r>
          <a:r>
            <a:rPr lang="es-ES" dirty="0" smtClean="0"/>
            <a:t> natural.</a:t>
          </a:r>
          <a:endParaRPr lang="es-ES" dirty="0"/>
        </a:p>
      </dgm:t>
    </dgm:pt>
    <dgm:pt modelId="{3FF83A18-15C9-48B8-9642-19991E27715F}" type="parTrans" cxnId="{46E3642A-E4D4-4475-8985-C43A5A8503CB}">
      <dgm:prSet/>
      <dgm:spPr/>
      <dgm:t>
        <a:bodyPr/>
        <a:lstStyle/>
        <a:p>
          <a:endParaRPr lang="es-ES"/>
        </a:p>
      </dgm:t>
    </dgm:pt>
    <dgm:pt modelId="{8C22F0D7-DA92-4CF8-9DE9-F19B51EEC047}" type="sibTrans" cxnId="{46E3642A-E4D4-4475-8985-C43A5A8503CB}">
      <dgm:prSet/>
      <dgm:spPr/>
      <dgm:t>
        <a:bodyPr/>
        <a:lstStyle/>
        <a:p>
          <a:endParaRPr lang="es-ES"/>
        </a:p>
      </dgm:t>
    </dgm:pt>
    <dgm:pt modelId="{F82FAD5E-EF77-4371-AAAF-1A93F1D2F608}">
      <dgm:prSet/>
      <dgm:spPr/>
      <dgm:t>
        <a:bodyPr/>
        <a:lstStyle/>
        <a:p>
          <a:endParaRPr lang="es-ES" dirty="0"/>
        </a:p>
      </dgm:t>
    </dgm:pt>
    <dgm:pt modelId="{FBC648A2-6D7E-4392-BFF9-D6DA96BD0B8D}" type="parTrans" cxnId="{9E22AAF3-CC3F-4EEB-A12C-61797CD541C0}">
      <dgm:prSet/>
      <dgm:spPr/>
      <dgm:t>
        <a:bodyPr/>
        <a:lstStyle/>
        <a:p>
          <a:endParaRPr lang="es-ES"/>
        </a:p>
      </dgm:t>
    </dgm:pt>
    <dgm:pt modelId="{B37B9A1B-B94A-4B01-A345-94E8A2975B8D}" type="sibTrans" cxnId="{9E22AAF3-CC3F-4EEB-A12C-61797CD541C0}">
      <dgm:prSet/>
      <dgm:spPr/>
      <dgm:t>
        <a:bodyPr/>
        <a:lstStyle/>
        <a:p>
          <a:endParaRPr lang="es-ES"/>
        </a:p>
      </dgm:t>
    </dgm:pt>
    <dgm:pt modelId="{46661A04-67A1-4DD0-BFB8-10C20EB8420B}">
      <dgm:prSet/>
      <dgm:spPr/>
      <dgm:t>
        <a:bodyPr/>
        <a:lstStyle/>
        <a:p>
          <a:pPr rtl="0"/>
          <a:endParaRPr lang="es-ES" dirty="0"/>
        </a:p>
      </dgm:t>
    </dgm:pt>
    <dgm:pt modelId="{DD8A5DD2-0626-4481-8BDB-6A69A657DC06}" type="parTrans" cxnId="{6E0B6280-4145-461C-A558-DB39A009EE6C}">
      <dgm:prSet/>
      <dgm:spPr/>
      <dgm:t>
        <a:bodyPr/>
        <a:lstStyle/>
        <a:p>
          <a:endParaRPr lang="es-ES"/>
        </a:p>
      </dgm:t>
    </dgm:pt>
    <dgm:pt modelId="{4DBA76EB-816A-47F3-A673-9E4ADB88DFFE}" type="sibTrans" cxnId="{6E0B6280-4145-461C-A558-DB39A009EE6C}">
      <dgm:prSet/>
      <dgm:spPr/>
      <dgm:t>
        <a:bodyPr/>
        <a:lstStyle/>
        <a:p>
          <a:endParaRPr lang="es-ES"/>
        </a:p>
      </dgm:t>
    </dgm:pt>
    <dgm:pt modelId="{D0725FE2-2DCF-4FAE-9ACC-52857E21D785}">
      <dgm:prSet/>
      <dgm:spPr/>
      <dgm:t>
        <a:bodyPr/>
        <a:lstStyle/>
        <a:p>
          <a:pPr rtl="0"/>
          <a:endParaRPr lang="es-ES" dirty="0"/>
        </a:p>
      </dgm:t>
    </dgm:pt>
    <dgm:pt modelId="{2C49A978-7D65-44D9-A63C-DC01B4D3886E}" type="parTrans" cxnId="{D264BCE1-BF03-4368-AC82-E975FA0776C1}">
      <dgm:prSet/>
      <dgm:spPr/>
      <dgm:t>
        <a:bodyPr/>
        <a:lstStyle/>
        <a:p>
          <a:endParaRPr lang="es-ES"/>
        </a:p>
      </dgm:t>
    </dgm:pt>
    <dgm:pt modelId="{20DC9232-9676-44D8-A617-49F9FEA91234}" type="sibTrans" cxnId="{D264BCE1-BF03-4368-AC82-E975FA0776C1}">
      <dgm:prSet/>
      <dgm:spPr/>
      <dgm:t>
        <a:bodyPr/>
        <a:lstStyle/>
        <a:p>
          <a:endParaRPr lang="es-ES"/>
        </a:p>
      </dgm:t>
    </dgm:pt>
    <dgm:pt modelId="{20F39037-59F0-4798-A759-D8B5878A0E7A}" type="pres">
      <dgm:prSet presAssocID="{4A91BE04-C345-415A-93FF-BC6BE6C1B051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A7CDC3DB-571E-4CE6-A468-B1E75EF7D076}" type="pres">
      <dgm:prSet presAssocID="{112FA6D5-AFA1-463B-94EE-EE7BD38EB7DF}" presName="circ1" presStyleLbl="vennNode1" presStyleIdx="0" presStyleCnt="7"/>
      <dgm:spPr/>
    </dgm:pt>
    <dgm:pt modelId="{62DA5371-8584-4D70-ACB1-FC5BFA2240FB}" type="pres">
      <dgm:prSet presAssocID="{112FA6D5-AFA1-463B-94EE-EE7BD38EB7DF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05F050E-422B-43B4-B175-EB24E31EC2ED}" type="pres">
      <dgm:prSet presAssocID="{D6CBDEBB-4EF1-4382-889F-4D4B1275744D}" presName="circ2" presStyleLbl="vennNode1" presStyleIdx="1" presStyleCnt="7"/>
      <dgm:spPr/>
    </dgm:pt>
    <dgm:pt modelId="{32818EED-279D-4973-A8DF-265BBCB53AD1}" type="pres">
      <dgm:prSet presAssocID="{D6CBDEBB-4EF1-4382-889F-4D4B1275744D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494AF39-0840-4E0E-98CF-5AAC3919C7C3}" type="pres">
      <dgm:prSet presAssocID="{EFC55A09-91B1-424C-B51B-0389CF58DBA2}" presName="circ3" presStyleLbl="vennNode1" presStyleIdx="2" presStyleCnt="7"/>
      <dgm:spPr/>
    </dgm:pt>
    <dgm:pt modelId="{3BAF46E4-1863-48E8-A50E-B4163D13A389}" type="pres">
      <dgm:prSet presAssocID="{EFC55A09-91B1-424C-B51B-0389CF58DBA2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05A0B14-FAAA-4A9E-888A-B259A78F179D}" type="pres">
      <dgm:prSet presAssocID="{B2BE8657-B980-4A9D-AFBD-09BAC43C5857}" presName="circ4" presStyleLbl="vennNode1" presStyleIdx="3" presStyleCnt="7"/>
      <dgm:spPr/>
    </dgm:pt>
    <dgm:pt modelId="{73842CC0-3F4E-4CB8-B0B4-1A496E18C5C8}" type="pres">
      <dgm:prSet presAssocID="{B2BE8657-B980-4A9D-AFBD-09BAC43C5857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E218297-3D61-468C-9280-EB759D43FE1D}" type="pres">
      <dgm:prSet presAssocID="{1849F596-C7F3-4B63-8072-F71473897A09}" presName="circ5" presStyleLbl="vennNode1" presStyleIdx="4" presStyleCnt="7"/>
      <dgm:spPr/>
    </dgm:pt>
    <dgm:pt modelId="{B37A9458-25DD-4549-8785-21656587A608}" type="pres">
      <dgm:prSet presAssocID="{1849F596-C7F3-4B63-8072-F71473897A09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28B9F46-8518-4016-BA4D-9DA701FBF85F}" type="pres">
      <dgm:prSet presAssocID="{9523AEB4-46C9-4310-A903-1D048AB18340}" presName="circ6" presStyleLbl="vennNode1" presStyleIdx="5" presStyleCnt="7"/>
      <dgm:spPr/>
    </dgm:pt>
    <dgm:pt modelId="{27806BBC-94E4-4DEA-B21E-B774F82D4753}" type="pres">
      <dgm:prSet presAssocID="{9523AEB4-46C9-4310-A903-1D048AB18340}" presName="circ6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6D99C7E-68A7-49BE-BFF2-99D087113C09}" type="pres">
      <dgm:prSet presAssocID="{FEB8662F-9842-4028-8DC3-F66AFACE3370}" presName="circ7" presStyleLbl="vennNode1" presStyleIdx="6" presStyleCnt="7"/>
      <dgm:spPr/>
    </dgm:pt>
    <dgm:pt modelId="{B664074C-369A-41F5-8D39-FC4E2D2C4D32}" type="pres">
      <dgm:prSet presAssocID="{FEB8662F-9842-4028-8DC3-F66AFACE3370}" presName="circ7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0C84F04B-B119-42DC-B7D3-FDCFEBC4518E}" type="presOf" srcId="{B2BE8657-B980-4A9D-AFBD-09BAC43C5857}" destId="{73842CC0-3F4E-4CB8-B0B4-1A496E18C5C8}" srcOrd="0" destOrd="0" presId="urn:microsoft.com/office/officeart/2005/8/layout/venn1"/>
    <dgm:cxn modelId="{1D8AB299-0674-42FA-AECB-4444584ABED3}" srcId="{4A91BE04-C345-415A-93FF-BC6BE6C1B051}" destId="{B2BE8657-B980-4A9D-AFBD-09BAC43C5857}" srcOrd="3" destOrd="0" parTransId="{E25CB54E-6303-4F72-875F-C36848BA8C9F}" sibTransId="{99417170-98A7-4ECD-9A0D-80DAE5B295E1}"/>
    <dgm:cxn modelId="{BA6C0E6E-99F7-469E-82B0-0BC86FD13E71}" type="presOf" srcId="{9523AEB4-46C9-4310-A903-1D048AB18340}" destId="{27806BBC-94E4-4DEA-B21E-B774F82D4753}" srcOrd="0" destOrd="0" presId="urn:microsoft.com/office/officeart/2005/8/layout/venn1"/>
    <dgm:cxn modelId="{D264BCE1-BF03-4368-AC82-E975FA0776C1}" srcId="{4A91BE04-C345-415A-93FF-BC6BE6C1B051}" destId="{D0725FE2-2DCF-4FAE-9ACC-52857E21D785}" srcOrd="9" destOrd="0" parTransId="{2C49A978-7D65-44D9-A63C-DC01B4D3886E}" sibTransId="{20DC9232-9676-44D8-A617-49F9FEA91234}"/>
    <dgm:cxn modelId="{BFE0ACDD-D755-49AD-9D16-3141BCF899DF}" srcId="{4A91BE04-C345-415A-93FF-BC6BE6C1B051}" destId="{1849F596-C7F3-4B63-8072-F71473897A09}" srcOrd="4" destOrd="0" parTransId="{9867742A-F868-4CF8-84C1-03DB5DE74406}" sibTransId="{D1EE20B5-5B76-4430-8030-41AEC8E5400F}"/>
    <dgm:cxn modelId="{ECF55B3D-42E7-4765-8ABF-7BE3D9BF549A}" type="presOf" srcId="{4A91BE04-C345-415A-93FF-BC6BE6C1B051}" destId="{20F39037-59F0-4798-A759-D8B5878A0E7A}" srcOrd="0" destOrd="0" presId="urn:microsoft.com/office/officeart/2005/8/layout/venn1"/>
    <dgm:cxn modelId="{46E3642A-E4D4-4475-8985-C43A5A8503CB}" srcId="{4A91BE04-C345-415A-93FF-BC6BE6C1B051}" destId="{FEB8662F-9842-4028-8DC3-F66AFACE3370}" srcOrd="6" destOrd="0" parTransId="{3FF83A18-15C9-48B8-9642-19991E27715F}" sibTransId="{8C22F0D7-DA92-4CF8-9DE9-F19B51EEC047}"/>
    <dgm:cxn modelId="{19A75828-BE39-43C2-9740-9402FD4E1419}" srcId="{4A91BE04-C345-415A-93FF-BC6BE6C1B051}" destId="{D6CBDEBB-4EF1-4382-889F-4D4B1275744D}" srcOrd="1" destOrd="0" parTransId="{79BA36B0-56FC-46A2-A093-5A18CE309025}" sibTransId="{7C92749E-187E-4376-90F7-DAF2EE86DB47}"/>
    <dgm:cxn modelId="{576C458C-D80A-4B83-B499-DBA93E948D7D}" type="presOf" srcId="{D6CBDEBB-4EF1-4382-889F-4D4B1275744D}" destId="{32818EED-279D-4973-A8DF-265BBCB53AD1}" srcOrd="0" destOrd="0" presId="urn:microsoft.com/office/officeart/2005/8/layout/venn1"/>
    <dgm:cxn modelId="{85988824-F5A6-443A-A2B1-7B3B8084052B}" srcId="{4A91BE04-C345-415A-93FF-BC6BE6C1B051}" destId="{EFC55A09-91B1-424C-B51B-0389CF58DBA2}" srcOrd="2" destOrd="0" parTransId="{12C4E84B-3F7E-4510-A9DF-A8736CDDACEF}" sibTransId="{FE5C7365-414F-4D95-81AE-4D5C97657638}"/>
    <dgm:cxn modelId="{95637422-8052-4B90-B403-39240F8A8730}" srcId="{4A91BE04-C345-415A-93FF-BC6BE6C1B051}" destId="{9523AEB4-46C9-4310-A903-1D048AB18340}" srcOrd="5" destOrd="0" parTransId="{2CF3D549-9F3B-4977-B454-83F3B547DC56}" sibTransId="{88B32051-0583-4D4E-A326-36955BFC2395}"/>
    <dgm:cxn modelId="{D416656F-BFFA-4720-BA53-A449B6796FA2}" type="presOf" srcId="{112FA6D5-AFA1-463B-94EE-EE7BD38EB7DF}" destId="{62DA5371-8584-4D70-ACB1-FC5BFA2240FB}" srcOrd="0" destOrd="0" presId="urn:microsoft.com/office/officeart/2005/8/layout/venn1"/>
    <dgm:cxn modelId="{0A0203AE-68B1-4594-A15F-F042FA0919A3}" type="presOf" srcId="{FEB8662F-9842-4028-8DC3-F66AFACE3370}" destId="{B664074C-369A-41F5-8D39-FC4E2D2C4D32}" srcOrd="0" destOrd="0" presId="urn:microsoft.com/office/officeart/2005/8/layout/venn1"/>
    <dgm:cxn modelId="{6E0B6280-4145-461C-A558-DB39A009EE6C}" srcId="{4A91BE04-C345-415A-93FF-BC6BE6C1B051}" destId="{46661A04-67A1-4DD0-BFB8-10C20EB8420B}" srcOrd="8" destOrd="0" parTransId="{DD8A5DD2-0626-4481-8BDB-6A69A657DC06}" sibTransId="{4DBA76EB-816A-47F3-A673-9E4ADB88DFFE}"/>
    <dgm:cxn modelId="{077A983B-07DA-4BEC-A7ED-171FD1C6A856}" type="presOf" srcId="{EFC55A09-91B1-424C-B51B-0389CF58DBA2}" destId="{3BAF46E4-1863-48E8-A50E-B4163D13A389}" srcOrd="0" destOrd="0" presId="urn:microsoft.com/office/officeart/2005/8/layout/venn1"/>
    <dgm:cxn modelId="{84180827-D774-4629-8F21-80454EF332D2}" type="presOf" srcId="{1849F596-C7F3-4B63-8072-F71473897A09}" destId="{B37A9458-25DD-4549-8785-21656587A608}" srcOrd="0" destOrd="0" presId="urn:microsoft.com/office/officeart/2005/8/layout/venn1"/>
    <dgm:cxn modelId="{693B32F1-5BAC-4452-9556-5ABE76B7905C}" srcId="{4A91BE04-C345-415A-93FF-BC6BE6C1B051}" destId="{112FA6D5-AFA1-463B-94EE-EE7BD38EB7DF}" srcOrd="0" destOrd="0" parTransId="{980D08E3-EDE2-4CAF-B1F0-447054AC354C}" sibTransId="{07F3BD99-DBF7-477B-A176-9816036C6A35}"/>
    <dgm:cxn modelId="{9E22AAF3-CC3F-4EEB-A12C-61797CD541C0}" srcId="{4A91BE04-C345-415A-93FF-BC6BE6C1B051}" destId="{F82FAD5E-EF77-4371-AAAF-1A93F1D2F608}" srcOrd="7" destOrd="0" parTransId="{FBC648A2-6D7E-4392-BFF9-D6DA96BD0B8D}" sibTransId="{B37B9A1B-B94A-4B01-A345-94E8A2975B8D}"/>
    <dgm:cxn modelId="{6D7F92ED-EEBF-4DA2-A6E6-82796C5CB6ED}" type="presParOf" srcId="{20F39037-59F0-4798-A759-D8B5878A0E7A}" destId="{A7CDC3DB-571E-4CE6-A468-B1E75EF7D076}" srcOrd="0" destOrd="0" presId="urn:microsoft.com/office/officeart/2005/8/layout/venn1"/>
    <dgm:cxn modelId="{347D0947-DA20-4431-B11F-A591AFFDCBD5}" type="presParOf" srcId="{20F39037-59F0-4798-A759-D8B5878A0E7A}" destId="{62DA5371-8584-4D70-ACB1-FC5BFA2240FB}" srcOrd="1" destOrd="0" presId="urn:microsoft.com/office/officeart/2005/8/layout/venn1"/>
    <dgm:cxn modelId="{9F4A8EC0-ADE8-4876-93EE-19F8F40E372A}" type="presParOf" srcId="{20F39037-59F0-4798-A759-D8B5878A0E7A}" destId="{A05F050E-422B-43B4-B175-EB24E31EC2ED}" srcOrd="2" destOrd="0" presId="urn:microsoft.com/office/officeart/2005/8/layout/venn1"/>
    <dgm:cxn modelId="{2F9CDBA7-5134-4819-A035-500D0EB1F937}" type="presParOf" srcId="{20F39037-59F0-4798-A759-D8B5878A0E7A}" destId="{32818EED-279D-4973-A8DF-265BBCB53AD1}" srcOrd="3" destOrd="0" presId="urn:microsoft.com/office/officeart/2005/8/layout/venn1"/>
    <dgm:cxn modelId="{0155EE86-7F5C-4E4B-8E4F-D7E7CC097131}" type="presParOf" srcId="{20F39037-59F0-4798-A759-D8B5878A0E7A}" destId="{3494AF39-0840-4E0E-98CF-5AAC3919C7C3}" srcOrd="4" destOrd="0" presId="urn:microsoft.com/office/officeart/2005/8/layout/venn1"/>
    <dgm:cxn modelId="{553D1FDF-89FD-4DC5-BACA-937E5A6A7BB6}" type="presParOf" srcId="{20F39037-59F0-4798-A759-D8B5878A0E7A}" destId="{3BAF46E4-1863-48E8-A50E-B4163D13A389}" srcOrd="5" destOrd="0" presId="urn:microsoft.com/office/officeart/2005/8/layout/venn1"/>
    <dgm:cxn modelId="{53EDA323-DEB9-4E8E-9355-AA8B7E135A5F}" type="presParOf" srcId="{20F39037-59F0-4798-A759-D8B5878A0E7A}" destId="{805A0B14-FAAA-4A9E-888A-B259A78F179D}" srcOrd="6" destOrd="0" presId="urn:microsoft.com/office/officeart/2005/8/layout/venn1"/>
    <dgm:cxn modelId="{ED890026-510E-4644-AFB6-1C32DFC3D991}" type="presParOf" srcId="{20F39037-59F0-4798-A759-D8B5878A0E7A}" destId="{73842CC0-3F4E-4CB8-B0B4-1A496E18C5C8}" srcOrd="7" destOrd="0" presId="urn:microsoft.com/office/officeart/2005/8/layout/venn1"/>
    <dgm:cxn modelId="{6A9B5C30-7C02-4DD1-A704-9685C593915B}" type="presParOf" srcId="{20F39037-59F0-4798-A759-D8B5878A0E7A}" destId="{BE218297-3D61-468C-9280-EB759D43FE1D}" srcOrd="8" destOrd="0" presId="urn:microsoft.com/office/officeart/2005/8/layout/venn1"/>
    <dgm:cxn modelId="{588DAA6F-5FDA-472E-A802-08DDEB747830}" type="presParOf" srcId="{20F39037-59F0-4798-A759-D8B5878A0E7A}" destId="{B37A9458-25DD-4549-8785-21656587A608}" srcOrd="9" destOrd="0" presId="urn:microsoft.com/office/officeart/2005/8/layout/venn1"/>
    <dgm:cxn modelId="{05217F40-2476-4B5B-8E1F-0D79AE2DFA99}" type="presParOf" srcId="{20F39037-59F0-4798-A759-D8B5878A0E7A}" destId="{228B9F46-8518-4016-BA4D-9DA701FBF85F}" srcOrd="10" destOrd="0" presId="urn:microsoft.com/office/officeart/2005/8/layout/venn1"/>
    <dgm:cxn modelId="{6D9C4DD4-B7B0-4792-89F6-4D35E227A337}" type="presParOf" srcId="{20F39037-59F0-4798-A759-D8B5878A0E7A}" destId="{27806BBC-94E4-4DEA-B21E-B774F82D4753}" srcOrd="11" destOrd="0" presId="urn:microsoft.com/office/officeart/2005/8/layout/venn1"/>
    <dgm:cxn modelId="{F37B7F66-E09A-4A27-A5EB-C209F51D3F6E}" type="presParOf" srcId="{20F39037-59F0-4798-A759-D8B5878A0E7A}" destId="{96D99C7E-68A7-49BE-BFF2-99D087113C09}" srcOrd="12" destOrd="0" presId="urn:microsoft.com/office/officeart/2005/8/layout/venn1"/>
    <dgm:cxn modelId="{809E1F65-47BF-4E6B-866A-40B4F289A4ED}" type="presParOf" srcId="{20F39037-59F0-4798-A759-D8B5878A0E7A}" destId="{B664074C-369A-41F5-8D39-FC4E2D2C4D32}" srcOrd="1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C054EBA-ED26-4596-938B-306097F1AA99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3AE72C81-D5F9-410D-BC26-A4B11015C31E}">
      <dgm:prSet custT="1"/>
      <dgm:spPr>
        <a:ln>
          <a:solidFill>
            <a:schemeClr val="accent4"/>
          </a:solidFill>
        </a:ln>
      </dgm:spPr>
      <dgm:t>
        <a:bodyPr/>
        <a:lstStyle/>
        <a:p>
          <a:pPr rtl="0"/>
          <a:r>
            <a:rPr lang="es-ES" sz="1400" dirty="0" err="1" smtClean="0"/>
            <a:t>Become</a:t>
          </a:r>
          <a:r>
            <a:rPr lang="es-ES" sz="1400" dirty="0" smtClean="0"/>
            <a:t> </a:t>
          </a:r>
          <a:r>
            <a:rPr lang="es-ES" sz="1400" dirty="0" err="1" smtClean="0"/>
            <a:t>interested</a:t>
          </a:r>
          <a:r>
            <a:rPr lang="es-ES" sz="1400" dirty="0" smtClean="0"/>
            <a:t> in </a:t>
          </a:r>
          <a:r>
            <a:rPr lang="es-ES" sz="1400" dirty="0" err="1" smtClean="0"/>
            <a:t>the</a:t>
          </a:r>
          <a:r>
            <a:rPr lang="es-ES" sz="1400" dirty="0" smtClean="0"/>
            <a:t> </a:t>
          </a:r>
          <a:r>
            <a:rPr lang="es-ES" sz="1400" dirty="0" err="1" smtClean="0"/>
            <a:t>topic</a:t>
          </a:r>
          <a:r>
            <a:rPr lang="es-ES" sz="1400" dirty="0" smtClean="0"/>
            <a:t>.</a:t>
          </a:r>
          <a:endParaRPr lang="es-ES" sz="1400" dirty="0"/>
        </a:p>
      </dgm:t>
    </dgm:pt>
    <dgm:pt modelId="{36716817-1E19-4F9D-B3DF-2819AA081E4F}" type="parTrans" cxnId="{03E6AE12-9C64-46B8-9D8A-1A58FD6D2EBF}">
      <dgm:prSet/>
      <dgm:spPr/>
      <dgm:t>
        <a:bodyPr/>
        <a:lstStyle/>
        <a:p>
          <a:endParaRPr lang="es-ES"/>
        </a:p>
      </dgm:t>
    </dgm:pt>
    <dgm:pt modelId="{020098FA-2CCF-4A1F-B1E8-DC9F546C00D3}" type="sibTrans" cxnId="{03E6AE12-9C64-46B8-9D8A-1A58FD6D2EBF}">
      <dgm:prSet/>
      <dgm:spPr/>
      <dgm:t>
        <a:bodyPr/>
        <a:lstStyle/>
        <a:p>
          <a:endParaRPr lang="es-ES"/>
        </a:p>
      </dgm:t>
    </dgm:pt>
    <dgm:pt modelId="{BB3C46D4-AAE6-4B51-B47F-C973F49FF359}">
      <dgm:prSet custT="1"/>
      <dgm:spPr>
        <a:ln>
          <a:solidFill>
            <a:schemeClr val="accent4"/>
          </a:solidFill>
        </a:ln>
      </dgm:spPr>
      <dgm:t>
        <a:bodyPr/>
        <a:lstStyle/>
        <a:p>
          <a:pPr rtl="0"/>
          <a:r>
            <a:rPr lang="es-ES" sz="1400" dirty="0" err="1" smtClean="0"/>
            <a:t>Think</a:t>
          </a:r>
          <a:r>
            <a:rPr lang="es-ES" sz="1400" dirty="0" smtClean="0"/>
            <a:t> </a:t>
          </a:r>
          <a:r>
            <a:rPr lang="es-ES" sz="1400" dirty="0" err="1" smtClean="0"/>
            <a:t>about</a:t>
          </a:r>
          <a:r>
            <a:rPr lang="es-ES" sz="1400" dirty="0" smtClean="0"/>
            <a:t> </a:t>
          </a:r>
          <a:r>
            <a:rPr lang="es-ES" sz="1400" dirty="0" err="1" smtClean="0"/>
            <a:t>the</a:t>
          </a:r>
          <a:r>
            <a:rPr lang="es-ES" sz="1400" dirty="0" smtClean="0"/>
            <a:t> </a:t>
          </a:r>
          <a:r>
            <a:rPr lang="es-ES" sz="1400" dirty="0" err="1" smtClean="0"/>
            <a:t>topic</a:t>
          </a:r>
          <a:r>
            <a:rPr lang="es-ES" sz="1400" dirty="0" smtClean="0"/>
            <a:t> </a:t>
          </a:r>
          <a:r>
            <a:rPr lang="es-ES" sz="1400" dirty="0" err="1" smtClean="0"/>
            <a:t>before</a:t>
          </a:r>
          <a:r>
            <a:rPr lang="es-ES" sz="1400" dirty="0" smtClean="0"/>
            <a:t> </a:t>
          </a:r>
          <a:r>
            <a:rPr lang="es-ES" sz="1400" dirty="0" err="1" smtClean="0"/>
            <a:t>you</a:t>
          </a:r>
          <a:r>
            <a:rPr lang="es-ES" sz="1400" dirty="0" smtClean="0"/>
            <a:t> </a:t>
          </a:r>
          <a:r>
            <a:rPr lang="es-ES" sz="1400" dirty="0" err="1" smtClean="0"/>
            <a:t>read</a:t>
          </a:r>
          <a:r>
            <a:rPr lang="es-ES" sz="1400" dirty="0" smtClean="0"/>
            <a:t> </a:t>
          </a:r>
          <a:r>
            <a:rPr lang="es-ES" sz="1400" dirty="0" err="1" smtClean="0"/>
            <a:t>the</a:t>
          </a:r>
          <a:r>
            <a:rPr lang="es-ES" sz="1400" dirty="0" smtClean="0"/>
            <a:t> </a:t>
          </a:r>
          <a:r>
            <a:rPr lang="es-ES" sz="1400" dirty="0" err="1" smtClean="0"/>
            <a:t>text</a:t>
          </a:r>
          <a:r>
            <a:rPr lang="es-ES" sz="1400" dirty="0" smtClean="0"/>
            <a:t>.</a:t>
          </a:r>
          <a:endParaRPr lang="es-ES" sz="1400" dirty="0"/>
        </a:p>
      </dgm:t>
    </dgm:pt>
    <dgm:pt modelId="{8187CF0A-E069-43C3-9166-DB6AAB055DA8}" type="parTrans" cxnId="{B60EE14C-0FA7-4B12-893F-F146BFA24523}">
      <dgm:prSet/>
      <dgm:spPr/>
      <dgm:t>
        <a:bodyPr/>
        <a:lstStyle/>
        <a:p>
          <a:endParaRPr lang="es-ES"/>
        </a:p>
      </dgm:t>
    </dgm:pt>
    <dgm:pt modelId="{29E19BB1-14C8-4483-914C-ABB071A4E3A0}" type="sibTrans" cxnId="{B60EE14C-0FA7-4B12-893F-F146BFA24523}">
      <dgm:prSet/>
      <dgm:spPr/>
      <dgm:t>
        <a:bodyPr/>
        <a:lstStyle/>
        <a:p>
          <a:endParaRPr lang="es-ES"/>
        </a:p>
      </dgm:t>
    </dgm:pt>
    <dgm:pt modelId="{A6A77DBC-2A37-467D-AD51-41D48CB9A1E0}">
      <dgm:prSet custT="1"/>
      <dgm:spPr>
        <a:ln>
          <a:solidFill>
            <a:schemeClr val="accent4"/>
          </a:solidFill>
        </a:ln>
      </dgm:spPr>
      <dgm:t>
        <a:bodyPr/>
        <a:lstStyle/>
        <a:p>
          <a:pPr rtl="0"/>
          <a:r>
            <a:rPr lang="es-ES" sz="1400" dirty="0" err="1" smtClean="0"/>
            <a:t>Get</a:t>
          </a:r>
          <a:r>
            <a:rPr lang="es-ES" sz="1400" dirty="0" smtClean="0"/>
            <a:t> </a:t>
          </a:r>
          <a:r>
            <a:rPr lang="es-ES" sz="1400" dirty="0" err="1" smtClean="0"/>
            <a:t>some</a:t>
          </a:r>
          <a:r>
            <a:rPr lang="es-ES" sz="1400" dirty="0" smtClean="0"/>
            <a:t> personal ideas </a:t>
          </a:r>
          <a:r>
            <a:rPr lang="es-ES" sz="1400" dirty="0" err="1" smtClean="0"/>
            <a:t>about</a:t>
          </a:r>
          <a:r>
            <a:rPr lang="es-ES" sz="1400" dirty="0" smtClean="0"/>
            <a:t> </a:t>
          </a:r>
          <a:r>
            <a:rPr lang="es-ES" sz="1400" dirty="0" err="1" smtClean="0"/>
            <a:t>the</a:t>
          </a:r>
          <a:r>
            <a:rPr lang="es-ES" sz="1400" dirty="0" smtClean="0"/>
            <a:t> </a:t>
          </a:r>
          <a:r>
            <a:rPr lang="es-ES" sz="1400" dirty="0" err="1" smtClean="0"/>
            <a:t>topic</a:t>
          </a:r>
          <a:r>
            <a:rPr lang="es-ES" sz="1400" dirty="0" smtClean="0"/>
            <a:t>.</a:t>
          </a:r>
          <a:endParaRPr lang="es-ES" sz="1400" dirty="0"/>
        </a:p>
      </dgm:t>
    </dgm:pt>
    <dgm:pt modelId="{B413E2C9-A45F-408F-ACC9-4720E951CB00}" type="parTrans" cxnId="{5F16D435-1F4D-4B37-8846-3AF0AF9CA5E1}">
      <dgm:prSet/>
      <dgm:spPr/>
      <dgm:t>
        <a:bodyPr/>
        <a:lstStyle/>
        <a:p>
          <a:endParaRPr lang="es-ES"/>
        </a:p>
      </dgm:t>
    </dgm:pt>
    <dgm:pt modelId="{A7B96582-1A0D-4D76-B5F0-58D6EAB55131}" type="sibTrans" cxnId="{5F16D435-1F4D-4B37-8846-3AF0AF9CA5E1}">
      <dgm:prSet/>
      <dgm:spPr/>
      <dgm:t>
        <a:bodyPr/>
        <a:lstStyle/>
        <a:p>
          <a:endParaRPr lang="es-ES"/>
        </a:p>
      </dgm:t>
    </dgm:pt>
    <dgm:pt modelId="{43F25975-20AB-4C99-A6B6-AAE5947153F4}">
      <dgm:prSet custT="1"/>
      <dgm:spPr>
        <a:ln>
          <a:solidFill>
            <a:schemeClr val="accent4"/>
          </a:solidFill>
        </a:ln>
      </dgm:spPr>
      <dgm:t>
        <a:bodyPr/>
        <a:lstStyle/>
        <a:p>
          <a:pPr rtl="0"/>
          <a:r>
            <a:rPr lang="es-ES" sz="1400" dirty="0" err="1" smtClean="0"/>
            <a:t>Always</a:t>
          </a:r>
          <a:r>
            <a:rPr lang="es-ES" sz="1400" dirty="0" smtClean="0"/>
            <a:t> do pre-</a:t>
          </a:r>
          <a:r>
            <a:rPr lang="es-ES" sz="1400" dirty="0" err="1" smtClean="0"/>
            <a:t>reading</a:t>
          </a:r>
          <a:r>
            <a:rPr lang="es-ES" sz="1400" dirty="0" smtClean="0"/>
            <a:t> </a:t>
          </a:r>
          <a:r>
            <a:rPr lang="es-ES" sz="1400" dirty="0" err="1" smtClean="0"/>
            <a:t>activities</a:t>
          </a:r>
          <a:r>
            <a:rPr lang="es-ES" sz="1400" dirty="0" smtClean="0"/>
            <a:t>.</a:t>
          </a:r>
          <a:endParaRPr lang="es-ES" sz="1400" dirty="0"/>
        </a:p>
      </dgm:t>
    </dgm:pt>
    <dgm:pt modelId="{14E93EA9-DCEE-4CF3-B2E0-F70C5DACA6D5}" type="parTrans" cxnId="{4E6ABB48-6E9E-4A03-AA31-5E22A589ABB4}">
      <dgm:prSet/>
      <dgm:spPr/>
      <dgm:t>
        <a:bodyPr/>
        <a:lstStyle/>
        <a:p>
          <a:endParaRPr lang="es-ES"/>
        </a:p>
      </dgm:t>
    </dgm:pt>
    <dgm:pt modelId="{9D702D4F-7D48-4B7F-B1B3-287710730459}" type="sibTrans" cxnId="{4E6ABB48-6E9E-4A03-AA31-5E22A589ABB4}">
      <dgm:prSet/>
      <dgm:spPr/>
      <dgm:t>
        <a:bodyPr/>
        <a:lstStyle/>
        <a:p>
          <a:endParaRPr lang="es-ES"/>
        </a:p>
      </dgm:t>
    </dgm:pt>
    <dgm:pt modelId="{84B46DA2-06EB-463F-8DF9-C857ECF94EF9}">
      <dgm:prSet custT="1"/>
      <dgm:spPr>
        <a:ln>
          <a:solidFill>
            <a:schemeClr val="accent4"/>
          </a:solidFill>
        </a:ln>
      </dgm:spPr>
      <dgm:t>
        <a:bodyPr/>
        <a:lstStyle/>
        <a:p>
          <a:pPr rtl="0"/>
          <a:r>
            <a:rPr lang="es-ES" sz="1400" dirty="0" err="1" smtClean="0"/>
            <a:t>Always</a:t>
          </a:r>
          <a:r>
            <a:rPr lang="es-ES" sz="1400" dirty="0" smtClean="0"/>
            <a:t> </a:t>
          </a:r>
          <a:r>
            <a:rPr lang="es-ES" sz="1400" dirty="0" err="1" smtClean="0"/>
            <a:t>read</a:t>
          </a:r>
          <a:r>
            <a:rPr lang="es-ES" sz="1400" dirty="0" smtClean="0"/>
            <a:t> </a:t>
          </a:r>
          <a:r>
            <a:rPr lang="es-ES" sz="1400" dirty="0" err="1" smtClean="0"/>
            <a:t>the</a:t>
          </a:r>
          <a:r>
            <a:rPr lang="es-ES" sz="1400" dirty="0" smtClean="0"/>
            <a:t> </a:t>
          </a:r>
          <a:r>
            <a:rPr lang="es-ES" sz="1400" dirty="0" err="1" smtClean="0"/>
            <a:t>questions</a:t>
          </a:r>
          <a:endParaRPr lang="es-ES" sz="1400" dirty="0"/>
        </a:p>
      </dgm:t>
    </dgm:pt>
    <dgm:pt modelId="{3C4DCDF1-0B1A-4F6A-A170-89651C1A3E1A}" type="parTrans" cxnId="{75A4694F-9647-4DB2-9CE9-6D9E88453B08}">
      <dgm:prSet/>
      <dgm:spPr/>
      <dgm:t>
        <a:bodyPr/>
        <a:lstStyle/>
        <a:p>
          <a:endParaRPr lang="es-ES"/>
        </a:p>
      </dgm:t>
    </dgm:pt>
    <dgm:pt modelId="{41056A3D-8CC2-4A2B-A751-7BAC86BC4901}" type="sibTrans" cxnId="{75A4694F-9647-4DB2-9CE9-6D9E88453B08}">
      <dgm:prSet/>
      <dgm:spPr/>
      <dgm:t>
        <a:bodyPr/>
        <a:lstStyle/>
        <a:p>
          <a:endParaRPr lang="es-ES"/>
        </a:p>
      </dgm:t>
    </dgm:pt>
    <dgm:pt modelId="{EB4A23C0-0BB0-424C-BCD4-75A565A9A88D}">
      <dgm:prSet/>
      <dgm:spPr>
        <a:ln>
          <a:solidFill>
            <a:schemeClr val="bg1"/>
          </a:solidFill>
        </a:ln>
      </dgm:spPr>
      <dgm:t>
        <a:bodyPr/>
        <a:lstStyle/>
        <a:p>
          <a:pPr rtl="0"/>
          <a:endParaRPr lang="es-ES" dirty="0"/>
        </a:p>
      </dgm:t>
    </dgm:pt>
    <dgm:pt modelId="{B3E6B271-D9F8-400E-A0F4-5947CD985B50}" type="parTrans" cxnId="{EF720A4E-0012-4461-8E03-ED186A7CD765}">
      <dgm:prSet/>
      <dgm:spPr/>
      <dgm:t>
        <a:bodyPr/>
        <a:lstStyle/>
        <a:p>
          <a:endParaRPr lang="es-ES"/>
        </a:p>
      </dgm:t>
    </dgm:pt>
    <dgm:pt modelId="{E202BB39-00D2-4BC1-A3C7-CC552BAB247D}" type="sibTrans" cxnId="{EF720A4E-0012-4461-8E03-ED186A7CD765}">
      <dgm:prSet/>
      <dgm:spPr/>
      <dgm:t>
        <a:bodyPr/>
        <a:lstStyle/>
        <a:p>
          <a:endParaRPr lang="es-ES"/>
        </a:p>
      </dgm:t>
    </dgm:pt>
    <dgm:pt modelId="{B596A483-67BC-4365-A740-969B79EB5AB3}">
      <dgm:prSet custT="1"/>
      <dgm:spPr>
        <a:ln>
          <a:solidFill>
            <a:srgbClr val="C00000"/>
          </a:solidFill>
        </a:ln>
      </dgm:spPr>
      <dgm:t>
        <a:bodyPr/>
        <a:lstStyle/>
        <a:p>
          <a:pPr rtl="0"/>
          <a:r>
            <a:rPr lang="es-ES" sz="1400" dirty="0" err="1" smtClean="0"/>
            <a:t>First</a:t>
          </a:r>
          <a:r>
            <a:rPr lang="es-ES" sz="1400" dirty="0" smtClean="0"/>
            <a:t> </a:t>
          </a:r>
          <a:r>
            <a:rPr lang="es-ES" sz="1400" dirty="0" err="1" smtClean="0"/>
            <a:t>read</a:t>
          </a:r>
          <a:r>
            <a:rPr lang="es-ES" sz="1400" dirty="0" smtClean="0"/>
            <a:t> </a:t>
          </a:r>
          <a:r>
            <a:rPr lang="es-ES" sz="1400" dirty="0" err="1" smtClean="0"/>
            <a:t>for</a:t>
          </a:r>
          <a:r>
            <a:rPr lang="es-ES" sz="1400" dirty="0" smtClean="0"/>
            <a:t> GLOBAL </a:t>
          </a:r>
          <a:r>
            <a:rPr lang="es-ES" sz="1400" dirty="0" err="1" smtClean="0"/>
            <a:t>meaning</a:t>
          </a:r>
          <a:r>
            <a:rPr lang="es-ES" sz="1400" dirty="0" smtClean="0"/>
            <a:t>; </a:t>
          </a:r>
          <a:r>
            <a:rPr lang="es-ES" sz="1400" dirty="0" err="1" smtClean="0"/>
            <a:t>then</a:t>
          </a:r>
          <a:r>
            <a:rPr lang="es-ES" sz="1400" dirty="0" smtClean="0"/>
            <a:t> </a:t>
          </a:r>
          <a:r>
            <a:rPr lang="es-ES" sz="1400" dirty="0" err="1" smtClean="0"/>
            <a:t>for</a:t>
          </a:r>
          <a:r>
            <a:rPr lang="es-ES" sz="1400" dirty="0" smtClean="0"/>
            <a:t> DETAILS.</a:t>
          </a:r>
          <a:endParaRPr lang="es-ES" sz="1400" dirty="0"/>
        </a:p>
      </dgm:t>
    </dgm:pt>
    <dgm:pt modelId="{889E4FE4-1468-4E38-A87F-15395A9E0222}" type="parTrans" cxnId="{3DF06BB5-9CEA-4519-B113-4E199584868D}">
      <dgm:prSet/>
      <dgm:spPr/>
      <dgm:t>
        <a:bodyPr/>
        <a:lstStyle/>
        <a:p>
          <a:endParaRPr lang="es-ES"/>
        </a:p>
      </dgm:t>
    </dgm:pt>
    <dgm:pt modelId="{9EBD7BE6-D030-4D08-8DD5-7B0AA606E111}" type="sibTrans" cxnId="{3DF06BB5-9CEA-4519-B113-4E199584868D}">
      <dgm:prSet/>
      <dgm:spPr/>
      <dgm:t>
        <a:bodyPr/>
        <a:lstStyle/>
        <a:p>
          <a:endParaRPr lang="es-ES"/>
        </a:p>
      </dgm:t>
    </dgm:pt>
    <dgm:pt modelId="{4C3F0679-C70D-4382-9D16-802032DC8507}">
      <dgm:prSet custT="1"/>
      <dgm:spPr>
        <a:ln>
          <a:solidFill>
            <a:srgbClr val="C00000"/>
          </a:solidFill>
        </a:ln>
      </dgm:spPr>
      <dgm:t>
        <a:bodyPr/>
        <a:lstStyle/>
        <a:p>
          <a:pPr rtl="0"/>
          <a:r>
            <a:rPr lang="es-ES" sz="1400" dirty="0" err="1" smtClean="0"/>
            <a:t>Highlight</a:t>
          </a:r>
          <a:r>
            <a:rPr lang="es-ES" sz="1400" dirty="0" smtClean="0"/>
            <a:t> </a:t>
          </a:r>
          <a:r>
            <a:rPr lang="es-ES" sz="1400" dirty="0" err="1" smtClean="0"/>
            <a:t>key</a:t>
          </a:r>
          <a:r>
            <a:rPr lang="es-ES" sz="1400" dirty="0" smtClean="0"/>
            <a:t> ideas.</a:t>
          </a:r>
          <a:endParaRPr lang="es-ES" sz="1400" dirty="0"/>
        </a:p>
      </dgm:t>
    </dgm:pt>
    <dgm:pt modelId="{C8B6D561-E2F4-4736-B0DD-2656B02CCBDC}" type="parTrans" cxnId="{A13A1038-581A-4020-B404-8BA8BB706189}">
      <dgm:prSet/>
      <dgm:spPr/>
      <dgm:t>
        <a:bodyPr/>
        <a:lstStyle/>
        <a:p>
          <a:endParaRPr lang="es-ES"/>
        </a:p>
      </dgm:t>
    </dgm:pt>
    <dgm:pt modelId="{1D20390D-BF6D-4BE1-9018-A64B13C66307}" type="sibTrans" cxnId="{A13A1038-581A-4020-B404-8BA8BB706189}">
      <dgm:prSet/>
      <dgm:spPr/>
      <dgm:t>
        <a:bodyPr/>
        <a:lstStyle/>
        <a:p>
          <a:endParaRPr lang="es-ES"/>
        </a:p>
      </dgm:t>
    </dgm:pt>
    <dgm:pt modelId="{8E2CD155-DEB9-4D9F-9889-9F3FB87ADB21}">
      <dgm:prSet custT="1"/>
      <dgm:spPr>
        <a:ln>
          <a:solidFill>
            <a:srgbClr val="C00000"/>
          </a:solidFill>
        </a:ln>
      </dgm:spPr>
      <dgm:t>
        <a:bodyPr/>
        <a:lstStyle/>
        <a:p>
          <a:pPr rtl="0"/>
          <a:r>
            <a:rPr lang="es-ES" sz="1400" dirty="0" smtClean="0"/>
            <a:t>Do </a:t>
          </a:r>
          <a:r>
            <a:rPr lang="es-ES" sz="1400" dirty="0" err="1" smtClean="0"/>
            <a:t>not</a:t>
          </a:r>
          <a:r>
            <a:rPr lang="es-ES" sz="1400" dirty="0" smtClean="0"/>
            <a:t> </a:t>
          </a:r>
          <a:r>
            <a:rPr lang="es-ES" sz="1400" dirty="0" err="1" smtClean="0"/>
            <a:t>worry</a:t>
          </a:r>
          <a:r>
            <a:rPr lang="es-ES" sz="1400" dirty="0" smtClean="0"/>
            <a:t> </a:t>
          </a:r>
          <a:r>
            <a:rPr lang="es-ES" sz="1400" dirty="0" err="1" smtClean="0"/>
            <a:t>about</a:t>
          </a:r>
          <a:r>
            <a:rPr lang="es-ES" sz="1400" dirty="0" smtClean="0"/>
            <a:t> </a:t>
          </a:r>
          <a:r>
            <a:rPr lang="es-ES" sz="1400" dirty="0" err="1" smtClean="0"/>
            <a:t>words</a:t>
          </a:r>
          <a:r>
            <a:rPr lang="es-ES" sz="1400" dirty="0" smtClean="0"/>
            <a:t> </a:t>
          </a:r>
          <a:r>
            <a:rPr lang="es-ES" sz="1400" dirty="0" err="1" smtClean="0"/>
            <a:t>you</a:t>
          </a:r>
          <a:r>
            <a:rPr lang="es-ES" sz="1400" dirty="0" smtClean="0"/>
            <a:t> </a:t>
          </a:r>
          <a:r>
            <a:rPr lang="es-ES" sz="1400" dirty="0" err="1" smtClean="0"/>
            <a:t>don’t</a:t>
          </a:r>
          <a:r>
            <a:rPr lang="es-ES" sz="1400" dirty="0" smtClean="0"/>
            <a:t> </a:t>
          </a:r>
          <a:r>
            <a:rPr lang="es-ES" sz="1400" dirty="0" err="1" smtClean="0"/>
            <a:t>know</a:t>
          </a:r>
          <a:r>
            <a:rPr lang="es-ES" sz="1400" dirty="0" smtClean="0"/>
            <a:t>; </a:t>
          </a:r>
          <a:r>
            <a:rPr lang="es-ES" sz="1400" dirty="0" err="1" smtClean="0"/>
            <a:t>guess</a:t>
          </a:r>
          <a:r>
            <a:rPr lang="es-ES" sz="1400" dirty="0" smtClean="0"/>
            <a:t> </a:t>
          </a:r>
          <a:r>
            <a:rPr lang="es-ES" sz="1400" dirty="0" err="1" smtClean="0"/>
            <a:t>their</a:t>
          </a:r>
          <a:r>
            <a:rPr lang="es-ES" sz="1400" dirty="0" smtClean="0"/>
            <a:t> </a:t>
          </a:r>
          <a:r>
            <a:rPr lang="es-ES" sz="1400" dirty="0" err="1" smtClean="0"/>
            <a:t>meaning</a:t>
          </a:r>
          <a:r>
            <a:rPr lang="es-ES" sz="1400" dirty="0" smtClean="0"/>
            <a:t>; </a:t>
          </a:r>
          <a:r>
            <a:rPr lang="es-ES" sz="1400" dirty="0" err="1" smtClean="0"/>
            <a:t>mark</a:t>
          </a:r>
          <a:r>
            <a:rPr lang="es-ES" sz="1400" dirty="0" smtClean="0"/>
            <a:t> </a:t>
          </a:r>
          <a:r>
            <a:rPr lang="es-ES" sz="1400" dirty="0" err="1" smtClean="0"/>
            <a:t>them</a:t>
          </a:r>
          <a:r>
            <a:rPr lang="es-ES" sz="1400" dirty="0" smtClean="0"/>
            <a:t> and look </a:t>
          </a:r>
          <a:r>
            <a:rPr lang="es-ES" sz="1400" dirty="0" err="1" smtClean="0"/>
            <a:t>them</a:t>
          </a:r>
          <a:r>
            <a:rPr lang="es-ES" sz="1400" dirty="0" smtClean="0"/>
            <a:t> up </a:t>
          </a:r>
          <a:r>
            <a:rPr lang="es-ES" sz="1400" dirty="0" err="1" smtClean="0"/>
            <a:t>later</a:t>
          </a:r>
          <a:r>
            <a:rPr lang="es-ES" sz="1400" dirty="0" smtClean="0"/>
            <a:t> </a:t>
          </a:r>
          <a:r>
            <a:rPr lang="es-ES" sz="1400" dirty="0" err="1" smtClean="0"/>
            <a:t>on</a:t>
          </a:r>
          <a:r>
            <a:rPr lang="es-ES" sz="1400" dirty="0" smtClean="0"/>
            <a:t>.</a:t>
          </a:r>
          <a:endParaRPr lang="es-ES" sz="1400" dirty="0"/>
        </a:p>
      </dgm:t>
    </dgm:pt>
    <dgm:pt modelId="{D84FA842-A6F7-44B6-803D-788F91450C9E}" type="parTrans" cxnId="{F2461064-0CA2-4BD7-868F-DE5560E6912F}">
      <dgm:prSet/>
      <dgm:spPr/>
      <dgm:t>
        <a:bodyPr/>
        <a:lstStyle/>
        <a:p>
          <a:endParaRPr lang="es-ES"/>
        </a:p>
      </dgm:t>
    </dgm:pt>
    <dgm:pt modelId="{57A9DFEE-779B-44CD-B2E5-F9D1256CEA0C}" type="sibTrans" cxnId="{F2461064-0CA2-4BD7-868F-DE5560E6912F}">
      <dgm:prSet/>
      <dgm:spPr/>
      <dgm:t>
        <a:bodyPr/>
        <a:lstStyle/>
        <a:p>
          <a:endParaRPr lang="es-ES"/>
        </a:p>
      </dgm:t>
    </dgm:pt>
    <dgm:pt modelId="{84404A11-7E65-4E79-AEF3-108F1AA2B4E7}" type="pres">
      <dgm:prSet presAssocID="{6C054EBA-ED26-4596-938B-306097F1AA99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es-ES"/>
        </a:p>
      </dgm:t>
    </dgm:pt>
    <dgm:pt modelId="{487CA39B-5017-4E42-8F1A-2A62650F24CA}" type="pres">
      <dgm:prSet presAssocID="{6C054EBA-ED26-4596-938B-306097F1AA99}" presName="pyramid" presStyleLbl="node1" presStyleIdx="0" presStyleCnt="1" custScaleX="137547" custLinFactNeighborX="1698" custLinFactNeighborY="-43"/>
      <dgm:spPr/>
    </dgm:pt>
    <dgm:pt modelId="{26B11B8D-7EB7-4529-B313-E365CE4175C2}" type="pres">
      <dgm:prSet presAssocID="{6C054EBA-ED26-4596-938B-306097F1AA99}" presName="theList" presStyleCnt="0"/>
      <dgm:spPr/>
    </dgm:pt>
    <dgm:pt modelId="{05F20064-178C-44E8-91E9-5EB90B0268A1}" type="pres">
      <dgm:prSet presAssocID="{3AE72C81-D5F9-410D-BC26-A4B11015C31E}" presName="aNode" presStyleLbl="fgAcc1" presStyleIdx="0" presStyleCnt="9" custLinFactY="994516" custLinFactNeighborX="-48113" custLinFactNeighborY="100000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3D5C7CA-F8C5-4EB4-AFBA-DBAE0372EDE3}" type="pres">
      <dgm:prSet presAssocID="{3AE72C81-D5F9-410D-BC26-A4B11015C31E}" presName="aSpace" presStyleCnt="0"/>
      <dgm:spPr/>
    </dgm:pt>
    <dgm:pt modelId="{ED760516-044B-41CF-BFF4-93F6AA2A8275}" type="pres">
      <dgm:prSet presAssocID="{BB3C46D4-AAE6-4B51-B47F-C973F49FF359}" presName="aNode" presStyleLbl="fgAcc1" presStyleIdx="1" presStyleCnt="9" custScaleX="139477" custScaleY="103995" custLinFactY="749021" custLinFactNeighborX="-47533" custLinFactNeighborY="80000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10674A7-A33B-4DD9-B4BA-161FE67C0C5D}" type="pres">
      <dgm:prSet presAssocID="{BB3C46D4-AAE6-4B51-B47F-C973F49FF359}" presName="aSpace" presStyleCnt="0"/>
      <dgm:spPr/>
    </dgm:pt>
    <dgm:pt modelId="{77CA4591-43F6-4690-B121-5C889EA02D8D}" type="pres">
      <dgm:prSet presAssocID="{A6A77DBC-2A37-467D-AD51-41D48CB9A1E0}" presName="aNode" presStyleLbl="fgAcc1" presStyleIdx="2" presStyleCnt="9" custScaleX="115094" custScaleY="89938" custLinFactY="509741" custLinFactNeighborX="-47751" custLinFactNeighborY="60000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31E1D03-7F64-492A-8F6A-E8CA996B4D72}" type="pres">
      <dgm:prSet presAssocID="{A6A77DBC-2A37-467D-AD51-41D48CB9A1E0}" presName="aSpace" presStyleCnt="0"/>
      <dgm:spPr/>
    </dgm:pt>
    <dgm:pt modelId="{27D1060B-58FF-4EFA-BC93-AB05C5800B3B}" type="pres">
      <dgm:prSet presAssocID="{43F25975-20AB-4C99-A6B6-AAE5947153F4}" presName="aNode" presStyleLbl="fgAcc1" presStyleIdx="3" presStyleCnt="9" custScaleX="114713" custLinFactY="306210" custLinFactNeighborX="-45546" custLinFactNeighborY="40000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1A4659C-6331-45E0-8D70-CD28D9023871}" type="pres">
      <dgm:prSet presAssocID="{43F25975-20AB-4C99-A6B6-AAE5947153F4}" presName="aSpace" presStyleCnt="0"/>
      <dgm:spPr/>
    </dgm:pt>
    <dgm:pt modelId="{008763E3-6C93-4D10-95C8-E0A6D2014578}" type="pres">
      <dgm:prSet presAssocID="{84B46DA2-06EB-463F-8DF9-C857ECF94EF9}" presName="aNode" presStyleLbl="fgAcc1" presStyleIdx="4" presStyleCnt="9" custScaleX="77195" custLinFactY="98695" custLinFactNeighborX="-47542" custLinFactNeighborY="10000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A890CA1-9925-46D5-829F-6045189BF731}" type="pres">
      <dgm:prSet presAssocID="{84B46DA2-06EB-463F-8DF9-C857ECF94EF9}" presName="aSpace" presStyleCnt="0"/>
      <dgm:spPr/>
    </dgm:pt>
    <dgm:pt modelId="{2497F810-9905-4388-8F61-E44688962B4B}" type="pres">
      <dgm:prSet presAssocID="{EB4A23C0-0BB0-424C-BCD4-75A565A9A88D}" presName="aNode" presStyleLbl="fgAcc1" presStyleIdx="5" presStyleCnt="9" custLinFactY="-641381" custLinFactNeighborX="70801" custLinFactNeighborY="-70000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82097B8-5AD0-4BEF-90B4-F05168016423}" type="pres">
      <dgm:prSet presAssocID="{EB4A23C0-0BB0-424C-BCD4-75A565A9A88D}" presName="aSpace" presStyleCnt="0"/>
      <dgm:spPr/>
    </dgm:pt>
    <dgm:pt modelId="{FBECC935-8E97-434B-9EC7-AB4882C9B4F5}" type="pres">
      <dgm:prSet presAssocID="{B596A483-67BC-4365-A740-969B79EB5AB3}" presName="aNode" presStyleLbl="fgAcc1" presStyleIdx="6" presStyleCnt="9" custScaleX="120319" custScaleY="175671" custLinFactY="-313353" custLinFactNeighborX="-52322" custLinFactNeighborY="-40000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1948587-B812-472D-9FF5-93955719EAD3}" type="pres">
      <dgm:prSet presAssocID="{B596A483-67BC-4365-A740-969B79EB5AB3}" presName="aSpace" presStyleCnt="0"/>
      <dgm:spPr/>
    </dgm:pt>
    <dgm:pt modelId="{3B20648E-79FD-4733-818B-E2E3FE7B838C}" type="pres">
      <dgm:prSet presAssocID="{4C3F0679-C70D-4382-9D16-802032DC8507}" presName="aNode" presStyleLbl="fgAcc1" presStyleIdx="7" presStyleCnt="9" custScaleX="62845" custLinFactY="-622290" custLinFactNeighborX="-49927" custLinFactNeighborY="-70000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4C18F09-A9A5-4C4A-B5F9-1C8B527DDB8A}" type="pres">
      <dgm:prSet presAssocID="{4C3F0679-C70D-4382-9D16-802032DC8507}" presName="aSpace" presStyleCnt="0"/>
      <dgm:spPr/>
    </dgm:pt>
    <dgm:pt modelId="{475C6915-2397-4F2E-9900-30449C4A408E}" type="pres">
      <dgm:prSet presAssocID="{8E2CD155-DEB9-4D9F-9889-9F3FB87ADB21}" presName="aNode" presStyleLbl="fgAcc1" presStyleIdx="8" presStyleCnt="9" custScaleX="108345" custScaleY="178424" custLinFactY="-945993" custLinFactNeighborX="-48730" custLinFactNeighborY="-100000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077B249-62A5-468B-940E-649435BDF39C}" type="pres">
      <dgm:prSet presAssocID="{8E2CD155-DEB9-4D9F-9889-9F3FB87ADB21}" presName="aSpace" presStyleCnt="0"/>
      <dgm:spPr/>
    </dgm:pt>
  </dgm:ptLst>
  <dgm:cxnLst>
    <dgm:cxn modelId="{03E6AE12-9C64-46B8-9D8A-1A58FD6D2EBF}" srcId="{6C054EBA-ED26-4596-938B-306097F1AA99}" destId="{3AE72C81-D5F9-410D-BC26-A4B11015C31E}" srcOrd="0" destOrd="0" parTransId="{36716817-1E19-4F9D-B3DF-2819AA081E4F}" sibTransId="{020098FA-2CCF-4A1F-B1E8-DC9F546C00D3}"/>
    <dgm:cxn modelId="{45E0BBAA-3C62-443A-9462-7EE751354946}" type="presOf" srcId="{4C3F0679-C70D-4382-9D16-802032DC8507}" destId="{3B20648E-79FD-4733-818B-E2E3FE7B838C}" srcOrd="0" destOrd="0" presId="urn:microsoft.com/office/officeart/2005/8/layout/pyramid2"/>
    <dgm:cxn modelId="{72FDD96C-9677-46FF-87E2-81A4E2725335}" type="presOf" srcId="{84B46DA2-06EB-463F-8DF9-C857ECF94EF9}" destId="{008763E3-6C93-4D10-95C8-E0A6D2014578}" srcOrd="0" destOrd="0" presId="urn:microsoft.com/office/officeart/2005/8/layout/pyramid2"/>
    <dgm:cxn modelId="{12630C47-892B-4C98-92A6-513387161283}" type="presOf" srcId="{EB4A23C0-0BB0-424C-BCD4-75A565A9A88D}" destId="{2497F810-9905-4388-8F61-E44688962B4B}" srcOrd="0" destOrd="0" presId="urn:microsoft.com/office/officeart/2005/8/layout/pyramid2"/>
    <dgm:cxn modelId="{75A4694F-9647-4DB2-9CE9-6D9E88453B08}" srcId="{6C054EBA-ED26-4596-938B-306097F1AA99}" destId="{84B46DA2-06EB-463F-8DF9-C857ECF94EF9}" srcOrd="4" destOrd="0" parTransId="{3C4DCDF1-0B1A-4F6A-A170-89651C1A3E1A}" sibTransId="{41056A3D-8CC2-4A2B-A751-7BAC86BC4901}"/>
    <dgm:cxn modelId="{A2553389-59B8-482F-946E-A3A00814860C}" type="presOf" srcId="{43F25975-20AB-4C99-A6B6-AAE5947153F4}" destId="{27D1060B-58FF-4EFA-BC93-AB05C5800B3B}" srcOrd="0" destOrd="0" presId="urn:microsoft.com/office/officeart/2005/8/layout/pyramid2"/>
    <dgm:cxn modelId="{DFDF9C8A-0565-450B-8A30-04545ACDF848}" type="presOf" srcId="{A6A77DBC-2A37-467D-AD51-41D48CB9A1E0}" destId="{77CA4591-43F6-4690-B121-5C889EA02D8D}" srcOrd="0" destOrd="0" presId="urn:microsoft.com/office/officeart/2005/8/layout/pyramid2"/>
    <dgm:cxn modelId="{4E6ABB48-6E9E-4A03-AA31-5E22A589ABB4}" srcId="{6C054EBA-ED26-4596-938B-306097F1AA99}" destId="{43F25975-20AB-4C99-A6B6-AAE5947153F4}" srcOrd="3" destOrd="0" parTransId="{14E93EA9-DCEE-4CF3-B2E0-F70C5DACA6D5}" sibTransId="{9D702D4F-7D48-4B7F-B1B3-287710730459}"/>
    <dgm:cxn modelId="{8D74024F-D349-4194-B657-C5ADAF833E8E}" type="presOf" srcId="{B596A483-67BC-4365-A740-969B79EB5AB3}" destId="{FBECC935-8E97-434B-9EC7-AB4882C9B4F5}" srcOrd="0" destOrd="0" presId="urn:microsoft.com/office/officeart/2005/8/layout/pyramid2"/>
    <dgm:cxn modelId="{F2461064-0CA2-4BD7-868F-DE5560E6912F}" srcId="{6C054EBA-ED26-4596-938B-306097F1AA99}" destId="{8E2CD155-DEB9-4D9F-9889-9F3FB87ADB21}" srcOrd="8" destOrd="0" parTransId="{D84FA842-A6F7-44B6-803D-788F91450C9E}" sibTransId="{57A9DFEE-779B-44CD-B2E5-F9D1256CEA0C}"/>
    <dgm:cxn modelId="{A13A1038-581A-4020-B404-8BA8BB706189}" srcId="{6C054EBA-ED26-4596-938B-306097F1AA99}" destId="{4C3F0679-C70D-4382-9D16-802032DC8507}" srcOrd="7" destOrd="0" parTransId="{C8B6D561-E2F4-4736-B0DD-2656B02CCBDC}" sibTransId="{1D20390D-BF6D-4BE1-9018-A64B13C66307}"/>
    <dgm:cxn modelId="{35C095DB-E690-4D7E-81B0-AED6C7A8D8A7}" type="presOf" srcId="{3AE72C81-D5F9-410D-BC26-A4B11015C31E}" destId="{05F20064-178C-44E8-91E9-5EB90B0268A1}" srcOrd="0" destOrd="0" presId="urn:microsoft.com/office/officeart/2005/8/layout/pyramid2"/>
    <dgm:cxn modelId="{EF720A4E-0012-4461-8E03-ED186A7CD765}" srcId="{6C054EBA-ED26-4596-938B-306097F1AA99}" destId="{EB4A23C0-0BB0-424C-BCD4-75A565A9A88D}" srcOrd="5" destOrd="0" parTransId="{B3E6B271-D9F8-400E-A0F4-5947CD985B50}" sibTransId="{E202BB39-00D2-4BC1-A3C7-CC552BAB247D}"/>
    <dgm:cxn modelId="{3DF06BB5-9CEA-4519-B113-4E199584868D}" srcId="{6C054EBA-ED26-4596-938B-306097F1AA99}" destId="{B596A483-67BC-4365-A740-969B79EB5AB3}" srcOrd="6" destOrd="0" parTransId="{889E4FE4-1468-4E38-A87F-15395A9E0222}" sibTransId="{9EBD7BE6-D030-4D08-8DD5-7B0AA606E111}"/>
    <dgm:cxn modelId="{5F16D435-1F4D-4B37-8846-3AF0AF9CA5E1}" srcId="{6C054EBA-ED26-4596-938B-306097F1AA99}" destId="{A6A77DBC-2A37-467D-AD51-41D48CB9A1E0}" srcOrd="2" destOrd="0" parTransId="{B413E2C9-A45F-408F-ACC9-4720E951CB00}" sibTransId="{A7B96582-1A0D-4D76-B5F0-58D6EAB55131}"/>
    <dgm:cxn modelId="{F6794E93-F2A5-47ED-9943-4F52D2B81127}" type="presOf" srcId="{BB3C46D4-AAE6-4B51-B47F-C973F49FF359}" destId="{ED760516-044B-41CF-BFF4-93F6AA2A8275}" srcOrd="0" destOrd="0" presId="urn:microsoft.com/office/officeart/2005/8/layout/pyramid2"/>
    <dgm:cxn modelId="{545AC9DF-4AED-4678-A2D9-89B35861AF76}" type="presOf" srcId="{6C054EBA-ED26-4596-938B-306097F1AA99}" destId="{84404A11-7E65-4E79-AEF3-108F1AA2B4E7}" srcOrd="0" destOrd="0" presId="urn:microsoft.com/office/officeart/2005/8/layout/pyramid2"/>
    <dgm:cxn modelId="{B60EE14C-0FA7-4B12-893F-F146BFA24523}" srcId="{6C054EBA-ED26-4596-938B-306097F1AA99}" destId="{BB3C46D4-AAE6-4B51-B47F-C973F49FF359}" srcOrd="1" destOrd="0" parTransId="{8187CF0A-E069-43C3-9166-DB6AAB055DA8}" sibTransId="{29E19BB1-14C8-4483-914C-ABB071A4E3A0}"/>
    <dgm:cxn modelId="{16C4A92C-F7D1-427E-B886-FEF6D51ACDBB}" type="presOf" srcId="{8E2CD155-DEB9-4D9F-9889-9F3FB87ADB21}" destId="{475C6915-2397-4F2E-9900-30449C4A408E}" srcOrd="0" destOrd="0" presId="urn:microsoft.com/office/officeart/2005/8/layout/pyramid2"/>
    <dgm:cxn modelId="{6E7B7D8D-AEBF-4B5C-985C-44C3A75A128C}" type="presParOf" srcId="{84404A11-7E65-4E79-AEF3-108F1AA2B4E7}" destId="{487CA39B-5017-4E42-8F1A-2A62650F24CA}" srcOrd="0" destOrd="0" presId="urn:microsoft.com/office/officeart/2005/8/layout/pyramid2"/>
    <dgm:cxn modelId="{9A54A448-12FD-43F8-BF7E-056D279E9D0B}" type="presParOf" srcId="{84404A11-7E65-4E79-AEF3-108F1AA2B4E7}" destId="{26B11B8D-7EB7-4529-B313-E365CE4175C2}" srcOrd="1" destOrd="0" presId="urn:microsoft.com/office/officeart/2005/8/layout/pyramid2"/>
    <dgm:cxn modelId="{33B989FA-72DF-4235-BC33-FF480F3532C0}" type="presParOf" srcId="{26B11B8D-7EB7-4529-B313-E365CE4175C2}" destId="{05F20064-178C-44E8-91E9-5EB90B0268A1}" srcOrd="0" destOrd="0" presId="urn:microsoft.com/office/officeart/2005/8/layout/pyramid2"/>
    <dgm:cxn modelId="{72A8F145-4B77-4B03-9BBB-F42FB0A61205}" type="presParOf" srcId="{26B11B8D-7EB7-4529-B313-E365CE4175C2}" destId="{53D5C7CA-F8C5-4EB4-AFBA-DBAE0372EDE3}" srcOrd="1" destOrd="0" presId="urn:microsoft.com/office/officeart/2005/8/layout/pyramid2"/>
    <dgm:cxn modelId="{B181497E-7CAF-44A3-AEA2-C4DA21AD1BC8}" type="presParOf" srcId="{26B11B8D-7EB7-4529-B313-E365CE4175C2}" destId="{ED760516-044B-41CF-BFF4-93F6AA2A8275}" srcOrd="2" destOrd="0" presId="urn:microsoft.com/office/officeart/2005/8/layout/pyramid2"/>
    <dgm:cxn modelId="{4E58B43E-B799-4359-BBCF-576EB8CF3FE5}" type="presParOf" srcId="{26B11B8D-7EB7-4529-B313-E365CE4175C2}" destId="{010674A7-A33B-4DD9-B4BA-161FE67C0C5D}" srcOrd="3" destOrd="0" presId="urn:microsoft.com/office/officeart/2005/8/layout/pyramid2"/>
    <dgm:cxn modelId="{EB4F2FBF-6A2F-42E6-ACED-C9184A7332A6}" type="presParOf" srcId="{26B11B8D-7EB7-4529-B313-E365CE4175C2}" destId="{77CA4591-43F6-4690-B121-5C889EA02D8D}" srcOrd="4" destOrd="0" presId="urn:microsoft.com/office/officeart/2005/8/layout/pyramid2"/>
    <dgm:cxn modelId="{2B42D3AF-5EB1-444E-A6A4-4505912EE9FC}" type="presParOf" srcId="{26B11B8D-7EB7-4529-B313-E365CE4175C2}" destId="{B31E1D03-7F64-492A-8F6A-E8CA996B4D72}" srcOrd="5" destOrd="0" presId="urn:microsoft.com/office/officeart/2005/8/layout/pyramid2"/>
    <dgm:cxn modelId="{A884439A-3EA2-4F27-BF5D-29564D849412}" type="presParOf" srcId="{26B11B8D-7EB7-4529-B313-E365CE4175C2}" destId="{27D1060B-58FF-4EFA-BC93-AB05C5800B3B}" srcOrd="6" destOrd="0" presId="urn:microsoft.com/office/officeart/2005/8/layout/pyramid2"/>
    <dgm:cxn modelId="{C015F7C7-0880-4446-AABC-DB79B3DC47F5}" type="presParOf" srcId="{26B11B8D-7EB7-4529-B313-E365CE4175C2}" destId="{F1A4659C-6331-45E0-8D70-CD28D9023871}" srcOrd="7" destOrd="0" presId="urn:microsoft.com/office/officeart/2005/8/layout/pyramid2"/>
    <dgm:cxn modelId="{47C1A3E8-0D35-4883-A59D-491D2FC5BC7B}" type="presParOf" srcId="{26B11B8D-7EB7-4529-B313-E365CE4175C2}" destId="{008763E3-6C93-4D10-95C8-E0A6D2014578}" srcOrd="8" destOrd="0" presId="urn:microsoft.com/office/officeart/2005/8/layout/pyramid2"/>
    <dgm:cxn modelId="{ACCDBD55-55A9-413B-BF82-18FAF158EAEA}" type="presParOf" srcId="{26B11B8D-7EB7-4529-B313-E365CE4175C2}" destId="{BA890CA1-9925-46D5-829F-6045189BF731}" srcOrd="9" destOrd="0" presId="urn:microsoft.com/office/officeart/2005/8/layout/pyramid2"/>
    <dgm:cxn modelId="{1764F221-5262-4351-923E-C6E090BABD7A}" type="presParOf" srcId="{26B11B8D-7EB7-4529-B313-E365CE4175C2}" destId="{2497F810-9905-4388-8F61-E44688962B4B}" srcOrd="10" destOrd="0" presId="urn:microsoft.com/office/officeart/2005/8/layout/pyramid2"/>
    <dgm:cxn modelId="{7658CEC2-E422-4EB3-9EA8-4701716D1EE7}" type="presParOf" srcId="{26B11B8D-7EB7-4529-B313-E365CE4175C2}" destId="{D82097B8-5AD0-4BEF-90B4-F05168016423}" srcOrd="11" destOrd="0" presId="urn:microsoft.com/office/officeart/2005/8/layout/pyramid2"/>
    <dgm:cxn modelId="{EDCB6D3A-2C1F-4500-8F8A-068C9AC0A77F}" type="presParOf" srcId="{26B11B8D-7EB7-4529-B313-E365CE4175C2}" destId="{FBECC935-8E97-434B-9EC7-AB4882C9B4F5}" srcOrd="12" destOrd="0" presId="urn:microsoft.com/office/officeart/2005/8/layout/pyramid2"/>
    <dgm:cxn modelId="{7DD92447-E448-4FC9-B5B8-B729268A5690}" type="presParOf" srcId="{26B11B8D-7EB7-4529-B313-E365CE4175C2}" destId="{81948587-B812-472D-9FF5-93955719EAD3}" srcOrd="13" destOrd="0" presId="urn:microsoft.com/office/officeart/2005/8/layout/pyramid2"/>
    <dgm:cxn modelId="{588D580E-3E9A-4D01-8527-DC714CE97AF1}" type="presParOf" srcId="{26B11B8D-7EB7-4529-B313-E365CE4175C2}" destId="{3B20648E-79FD-4733-818B-E2E3FE7B838C}" srcOrd="14" destOrd="0" presId="urn:microsoft.com/office/officeart/2005/8/layout/pyramid2"/>
    <dgm:cxn modelId="{070560CF-AD4A-4D19-9BDC-D837A6FB145A}" type="presParOf" srcId="{26B11B8D-7EB7-4529-B313-E365CE4175C2}" destId="{04C18F09-A9A5-4C4A-B5F9-1C8B527DDB8A}" srcOrd="15" destOrd="0" presId="urn:microsoft.com/office/officeart/2005/8/layout/pyramid2"/>
    <dgm:cxn modelId="{E7615525-F55D-481B-B9F4-410790163E21}" type="presParOf" srcId="{26B11B8D-7EB7-4529-B313-E365CE4175C2}" destId="{475C6915-2397-4F2E-9900-30449C4A408E}" srcOrd="16" destOrd="0" presId="urn:microsoft.com/office/officeart/2005/8/layout/pyramid2"/>
    <dgm:cxn modelId="{093B045A-6F5F-436F-972A-1BC80E213EE8}" type="presParOf" srcId="{26B11B8D-7EB7-4529-B313-E365CE4175C2}" destId="{C077B249-62A5-468B-940E-649435BDF39C}" srcOrd="1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18C9554-6E14-43BF-82D2-68C31CDFFB90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CF388158-C3E0-4550-90D2-D3CA287FE2A4}">
      <dgm:prSet custT="1"/>
      <dgm:spPr>
        <a:solidFill>
          <a:schemeClr val="accent6">
            <a:lumMod val="60000"/>
            <a:lumOff val="40000"/>
          </a:schemeClr>
        </a:solidFill>
        <a:ln>
          <a:prstDash val="dash"/>
        </a:ln>
      </dgm:spPr>
      <dgm:t>
        <a:bodyPr/>
        <a:lstStyle/>
        <a:p>
          <a:pPr rtl="0"/>
          <a:r>
            <a:rPr lang="en-GB" sz="1100" b="1" dirty="0" smtClean="0">
              <a:solidFill>
                <a:schemeClr val="tx1"/>
              </a:solidFill>
            </a:rPr>
            <a:t>If you want to write well, you must read a lot!</a:t>
          </a:r>
          <a:endParaRPr lang="es-ES" sz="1100" b="1" dirty="0">
            <a:solidFill>
              <a:schemeClr val="tx1"/>
            </a:solidFill>
          </a:endParaRPr>
        </a:p>
      </dgm:t>
    </dgm:pt>
    <dgm:pt modelId="{47BB786D-C141-4517-96A6-2D10866A9A47}" type="parTrans" cxnId="{2DD53D57-2FC3-4E9B-8D00-6628C66B5A3F}">
      <dgm:prSet/>
      <dgm:spPr/>
      <dgm:t>
        <a:bodyPr/>
        <a:lstStyle/>
        <a:p>
          <a:endParaRPr lang="es-ES"/>
        </a:p>
      </dgm:t>
    </dgm:pt>
    <dgm:pt modelId="{AE026D59-B7F5-46E1-99CF-742C7F71B0C6}" type="sibTrans" cxnId="{2DD53D57-2FC3-4E9B-8D00-6628C66B5A3F}">
      <dgm:prSet/>
      <dgm:spPr>
        <a:solidFill>
          <a:schemeClr val="tx1"/>
        </a:solidFill>
      </dgm:spPr>
      <dgm:t>
        <a:bodyPr/>
        <a:lstStyle/>
        <a:p>
          <a:endParaRPr lang="es-ES"/>
        </a:p>
      </dgm:t>
    </dgm:pt>
    <dgm:pt modelId="{CC13CC6F-C992-4570-8016-4F9113A90C94}">
      <dgm:prSet custT="1"/>
      <dgm:spPr/>
      <dgm:t>
        <a:bodyPr/>
        <a:lstStyle/>
        <a:p>
          <a:pPr rtl="0"/>
          <a:r>
            <a:rPr lang="en-GB" sz="1100" b="1" dirty="0" smtClean="0">
              <a:solidFill>
                <a:schemeClr val="tx1"/>
              </a:solidFill>
            </a:rPr>
            <a:t>Always plan your writing. Brainstorm and organise ideas.</a:t>
          </a:r>
          <a:endParaRPr lang="es-ES" sz="1100" b="1" dirty="0" smtClean="0">
            <a:solidFill>
              <a:schemeClr val="tx1"/>
            </a:solidFill>
          </a:endParaRPr>
        </a:p>
      </dgm:t>
    </dgm:pt>
    <dgm:pt modelId="{C28605E6-CED4-4EA5-9A11-988E2C4A9768}" type="parTrans" cxnId="{FDE2111F-7C4D-48A2-AB24-476D6538D9A1}">
      <dgm:prSet/>
      <dgm:spPr/>
      <dgm:t>
        <a:bodyPr/>
        <a:lstStyle/>
        <a:p>
          <a:endParaRPr lang="es-ES"/>
        </a:p>
      </dgm:t>
    </dgm:pt>
    <dgm:pt modelId="{D7A3BE93-3FE1-4CCC-B447-40037B199C2E}" type="sibTrans" cxnId="{FDE2111F-7C4D-48A2-AB24-476D6538D9A1}">
      <dgm:prSet/>
      <dgm:spPr>
        <a:solidFill>
          <a:schemeClr val="tx1"/>
        </a:solidFill>
      </dgm:spPr>
      <dgm:t>
        <a:bodyPr/>
        <a:lstStyle/>
        <a:p>
          <a:endParaRPr lang="es-ES"/>
        </a:p>
      </dgm:t>
    </dgm:pt>
    <dgm:pt modelId="{6C0F14A1-D61F-4E46-8129-299CB0A809EB}">
      <dgm:prSet custT="1"/>
      <dgm:spPr/>
      <dgm:t>
        <a:bodyPr/>
        <a:lstStyle/>
        <a:p>
          <a:pPr rtl="0"/>
          <a:r>
            <a:rPr lang="en-GB" sz="1400" b="1" dirty="0" smtClean="0">
              <a:solidFill>
                <a:schemeClr val="tx1"/>
              </a:solidFill>
            </a:rPr>
            <a:t>The more you think, the better you’ll write.</a:t>
          </a:r>
          <a:endParaRPr lang="es-ES" sz="1400" b="1" dirty="0" smtClean="0">
            <a:solidFill>
              <a:schemeClr val="tx1"/>
            </a:solidFill>
          </a:endParaRPr>
        </a:p>
      </dgm:t>
    </dgm:pt>
    <dgm:pt modelId="{4391AB28-0653-41BB-BF7F-9AF8C6F5CF47}" type="parTrans" cxnId="{1C74AF29-DA97-4AFE-92DE-16CF77A38705}">
      <dgm:prSet/>
      <dgm:spPr/>
      <dgm:t>
        <a:bodyPr/>
        <a:lstStyle/>
        <a:p>
          <a:endParaRPr lang="es-ES"/>
        </a:p>
      </dgm:t>
    </dgm:pt>
    <dgm:pt modelId="{DD45B56E-922F-4A79-8A75-ED0E90DD30DF}" type="sibTrans" cxnId="{1C74AF29-DA97-4AFE-92DE-16CF77A38705}">
      <dgm:prSet/>
      <dgm:spPr>
        <a:solidFill>
          <a:schemeClr val="tx1"/>
        </a:solidFill>
      </dgm:spPr>
      <dgm:t>
        <a:bodyPr/>
        <a:lstStyle/>
        <a:p>
          <a:endParaRPr lang="es-ES"/>
        </a:p>
      </dgm:t>
    </dgm:pt>
    <dgm:pt modelId="{E7A08399-B6BC-49DB-9261-02983F6A6D83}">
      <dgm:prSet custT="1"/>
      <dgm:spPr/>
      <dgm:t>
        <a:bodyPr/>
        <a:lstStyle/>
        <a:p>
          <a:pPr rtl="0"/>
          <a:r>
            <a:rPr lang="en-GB" sz="1100" b="1" dirty="0" smtClean="0">
              <a:solidFill>
                <a:schemeClr val="tx1"/>
              </a:solidFill>
            </a:rPr>
            <a:t>Order your ideas and think how you are going to join them.</a:t>
          </a:r>
          <a:endParaRPr lang="es-ES" sz="1100" b="1" dirty="0" smtClean="0">
            <a:solidFill>
              <a:schemeClr val="tx1"/>
            </a:solidFill>
          </a:endParaRPr>
        </a:p>
      </dgm:t>
    </dgm:pt>
    <dgm:pt modelId="{B1646315-5E23-4C3D-8748-F9FF8B7114FA}" type="parTrans" cxnId="{BC7D8A0D-7E5C-4D88-A9BA-627D8C74D5DA}">
      <dgm:prSet/>
      <dgm:spPr/>
      <dgm:t>
        <a:bodyPr/>
        <a:lstStyle/>
        <a:p>
          <a:endParaRPr lang="es-ES"/>
        </a:p>
      </dgm:t>
    </dgm:pt>
    <dgm:pt modelId="{58884B94-D6C9-4D9E-A622-40FE97C6670B}" type="sibTrans" cxnId="{BC7D8A0D-7E5C-4D88-A9BA-627D8C74D5DA}">
      <dgm:prSet/>
      <dgm:spPr>
        <a:solidFill>
          <a:schemeClr val="tx1"/>
        </a:solidFill>
      </dgm:spPr>
      <dgm:t>
        <a:bodyPr/>
        <a:lstStyle/>
        <a:p>
          <a:endParaRPr lang="es-ES"/>
        </a:p>
      </dgm:t>
    </dgm:pt>
    <dgm:pt modelId="{F524EC51-7CE3-4B26-ACF5-2FF83A992E8E}">
      <dgm:prSet custT="1"/>
      <dgm:spPr>
        <a:solidFill>
          <a:schemeClr val="accent4"/>
        </a:solidFill>
      </dgm:spPr>
      <dgm:t>
        <a:bodyPr/>
        <a:lstStyle/>
        <a:p>
          <a:pPr rtl="0"/>
          <a:r>
            <a:rPr lang="en-GB" sz="1100" b="1" dirty="0" smtClean="0">
              <a:solidFill>
                <a:schemeClr val="tx1"/>
              </a:solidFill>
            </a:rPr>
            <a:t>Write a first draft.</a:t>
          </a:r>
          <a:endParaRPr lang="es-ES" sz="1100" b="1" dirty="0" smtClean="0">
            <a:solidFill>
              <a:schemeClr val="tx1"/>
            </a:solidFill>
          </a:endParaRPr>
        </a:p>
      </dgm:t>
    </dgm:pt>
    <dgm:pt modelId="{51627C6B-FA17-42C6-A919-490336775C03}" type="parTrans" cxnId="{9E1B327E-3B8C-40BF-8E46-3D7DC5BAF2B4}">
      <dgm:prSet/>
      <dgm:spPr/>
      <dgm:t>
        <a:bodyPr/>
        <a:lstStyle/>
        <a:p>
          <a:endParaRPr lang="es-ES"/>
        </a:p>
      </dgm:t>
    </dgm:pt>
    <dgm:pt modelId="{529407C7-E810-4711-B68F-0AEA712F6A7B}" type="sibTrans" cxnId="{9E1B327E-3B8C-40BF-8E46-3D7DC5BAF2B4}">
      <dgm:prSet/>
      <dgm:spPr>
        <a:solidFill>
          <a:schemeClr val="tx1"/>
        </a:solidFill>
      </dgm:spPr>
      <dgm:t>
        <a:bodyPr/>
        <a:lstStyle/>
        <a:p>
          <a:endParaRPr lang="es-ES"/>
        </a:p>
      </dgm:t>
    </dgm:pt>
    <dgm:pt modelId="{266DF0E8-AB11-4A26-A522-D5B50CA8F3F0}">
      <dgm:prSet custT="1"/>
      <dgm:spPr>
        <a:solidFill>
          <a:schemeClr val="accent2"/>
        </a:solidFill>
      </dgm:spPr>
      <dgm:t>
        <a:bodyPr/>
        <a:lstStyle/>
        <a:p>
          <a:pPr rtl="0"/>
          <a:r>
            <a:rPr lang="en-GB" sz="1100" b="1" dirty="0" smtClean="0">
              <a:solidFill>
                <a:schemeClr val="tx1"/>
              </a:solidFill>
            </a:rPr>
            <a:t>Read your draft carefully</a:t>
          </a:r>
          <a:r>
            <a:rPr lang="en-GB" sz="600" dirty="0" smtClean="0"/>
            <a:t>. </a:t>
          </a:r>
          <a:endParaRPr lang="es-ES" sz="600" dirty="0"/>
        </a:p>
      </dgm:t>
    </dgm:pt>
    <dgm:pt modelId="{F8FC1034-113A-4F58-87C0-8ED4B41C9025}" type="parTrans" cxnId="{8D51BA67-6FD0-4B35-9DA5-87F71D8C9B5A}">
      <dgm:prSet/>
      <dgm:spPr/>
      <dgm:t>
        <a:bodyPr/>
        <a:lstStyle/>
        <a:p>
          <a:endParaRPr lang="es-ES"/>
        </a:p>
      </dgm:t>
    </dgm:pt>
    <dgm:pt modelId="{757DB05A-E3E1-4ACF-A407-6744614A4430}" type="sibTrans" cxnId="{8D51BA67-6FD0-4B35-9DA5-87F71D8C9B5A}">
      <dgm:prSet/>
      <dgm:spPr>
        <a:solidFill>
          <a:schemeClr val="tx1"/>
        </a:solidFill>
      </dgm:spPr>
      <dgm:t>
        <a:bodyPr/>
        <a:lstStyle/>
        <a:p>
          <a:endParaRPr lang="es-ES"/>
        </a:p>
      </dgm:t>
    </dgm:pt>
    <dgm:pt modelId="{ABE1EAC8-8354-4845-9830-B161DDAB3334}">
      <dgm:prSet custT="1"/>
      <dgm:spPr>
        <a:solidFill>
          <a:schemeClr val="accent2"/>
        </a:solidFill>
      </dgm:spPr>
      <dgm:t>
        <a:bodyPr/>
        <a:lstStyle/>
        <a:p>
          <a:pPr rtl="0"/>
          <a:r>
            <a:rPr lang="en-GB" sz="1100" b="1" dirty="0" smtClean="0">
              <a:solidFill>
                <a:schemeClr val="tx1"/>
              </a:solidFill>
            </a:rPr>
            <a:t>Check     ideas,  expression,  grammar, spelling and punctuation.</a:t>
          </a:r>
          <a:endParaRPr lang="es-ES" sz="1100" b="1" dirty="0" smtClean="0">
            <a:solidFill>
              <a:schemeClr val="tx1"/>
            </a:solidFill>
          </a:endParaRPr>
        </a:p>
      </dgm:t>
    </dgm:pt>
    <dgm:pt modelId="{DFEF3C65-D0AF-4E77-9CF5-2D850DC93F1F}" type="parTrans" cxnId="{E6C0ECB8-9225-4B2A-963F-1B8C57C72D1D}">
      <dgm:prSet/>
      <dgm:spPr/>
      <dgm:t>
        <a:bodyPr/>
        <a:lstStyle/>
        <a:p>
          <a:endParaRPr lang="es-ES"/>
        </a:p>
      </dgm:t>
    </dgm:pt>
    <dgm:pt modelId="{117C28DC-1064-4A3D-9827-87BB5AAC6945}" type="sibTrans" cxnId="{E6C0ECB8-9225-4B2A-963F-1B8C57C72D1D}">
      <dgm:prSet/>
      <dgm:spPr>
        <a:solidFill>
          <a:schemeClr val="tx1"/>
        </a:solidFill>
      </dgm:spPr>
      <dgm:t>
        <a:bodyPr/>
        <a:lstStyle/>
        <a:p>
          <a:endParaRPr lang="es-ES"/>
        </a:p>
      </dgm:t>
    </dgm:pt>
    <dgm:pt modelId="{7221A130-8D32-4A3E-A948-348DF8F6584A}">
      <dgm:prSet custT="1"/>
      <dgm:spPr>
        <a:solidFill>
          <a:schemeClr val="accent6">
            <a:lumMod val="60000"/>
            <a:lumOff val="40000"/>
          </a:schemeClr>
        </a:solidFill>
        <a:ln>
          <a:prstDash val="dash"/>
        </a:ln>
      </dgm:spPr>
      <dgm:t>
        <a:bodyPr/>
        <a:lstStyle/>
        <a:p>
          <a:pPr rtl="0"/>
          <a:r>
            <a:rPr lang="en-GB" sz="1100" b="1" dirty="0" smtClean="0">
              <a:solidFill>
                <a:schemeClr val="tx1"/>
              </a:solidFill>
            </a:rPr>
            <a:t>The reader cannot read your mind, only your writing. Is it clear?</a:t>
          </a:r>
        </a:p>
      </dgm:t>
    </dgm:pt>
    <dgm:pt modelId="{2E71F7EE-6861-4FD1-A9FA-404378CF5FF6}" type="parTrans" cxnId="{940E55DD-D457-4E08-A81B-B665F15D45EB}">
      <dgm:prSet/>
      <dgm:spPr/>
      <dgm:t>
        <a:bodyPr/>
        <a:lstStyle/>
        <a:p>
          <a:endParaRPr lang="es-ES"/>
        </a:p>
      </dgm:t>
    </dgm:pt>
    <dgm:pt modelId="{ED647DC1-E324-4E50-B752-C5975AA499CF}" type="sibTrans" cxnId="{940E55DD-D457-4E08-A81B-B665F15D45EB}">
      <dgm:prSet/>
      <dgm:spPr>
        <a:solidFill>
          <a:schemeClr val="tx1"/>
        </a:solidFill>
      </dgm:spPr>
      <dgm:t>
        <a:bodyPr/>
        <a:lstStyle/>
        <a:p>
          <a:endParaRPr lang="es-ES"/>
        </a:p>
      </dgm:t>
    </dgm:pt>
    <dgm:pt modelId="{EA7708BD-E478-431A-B1AF-15719786F3C6}">
      <dgm:prSet custT="1"/>
      <dgm:spPr>
        <a:solidFill>
          <a:schemeClr val="accent4"/>
        </a:solidFill>
      </dgm:spPr>
      <dgm:t>
        <a:bodyPr/>
        <a:lstStyle/>
        <a:p>
          <a:pPr rtl="0"/>
          <a:r>
            <a:rPr lang="en-GB" sz="1100" b="1" dirty="0" smtClean="0">
              <a:solidFill>
                <a:schemeClr val="tx1"/>
              </a:solidFill>
            </a:rPr>
            <a:t>Write a second version and check it again.</a:t>
          </a:r>
          <a:endParaRPr lang="es-ES" sz="1100" b="1" dirty="0" smtClean="0">
            <a:solidFill>
              <a:schemeClr val="tx1"/>
            </a:solidFill>
          </a:endParaRPr>
        </a:p>
      </dgm:t>
    </dgm:pt>
    <dgm:pt modelId="{BADA3155-4FD7-422C-B5BF-D836494B37C6}" type="parTrans" cxnId="{B07826DB-06BB-4EA2-8CDB-B381FC761F62}">
      <dgm:prSet/>
      <dgm:spPr/>
      <dgm:t>
        <a:bodyPr/>
        <a:lstStyle/>
        <a:p>
          <a:endParaRPr lang="es-ES"/>
        </a:p>
      </dgm:t>
    </dgm:pt>
    <dgm:pt modelId="{16510D0C-156E-41ED-8F02-3B9F7C6D0307}" type="sibTrans" cxnId="{B07826DB-06BB-4EA2-8CDB-B381FC761F62}">
      <dgm:prSet/>
      <dgm:spPr>
        <a:solidFill>
          <a:schemeClr val="tx1"/>
        </a:solidFill>
      </dgm:spPr>
      <dgm:t>
        <a:bodyPr/>
        <a:lstStyle/>
        <a:p>
          <a:endParaRPr lang="es-ES"/>
        </a:p>
      </dgm:t>
    </dgm:pt>
    <dgm:pt modelId="{24F9EB57-6D24-440F-96E7-73C82CA37696}">
      <dgm:prSet custT="1"/>
      <dgm:spPr>
        <a:solidFill>
          <a:schemeClr val="accent6">
            <a:lumMod val="60000"/>
            <a:lumOff val="40000"/>
          </a:schemeClr>
        </a:solidFill>
        <a:ln>
          <a:prstDash val="dash"/>
        </a:ln>
      </dgm:spPr>
      <dgm:t>
        <a:bodyPr/>
        <a:lstStyle/>
        <a:p>
          <a:pPr rtl="0"/>
          <a:r>
            <a:rPr lang="en-GB" sz="1100" b="1" dirty="0" smtClean="0">
              <a:solidFill>
                <a:schemeClr val="tx1"/>
              </a:solidFill>
            </a:rPr>
            <a:t>The teacher is human: write clearly and cleanly. A bewildered reader may be a dangerous assessor and marker of compositions!</a:t>
          </a:r>
          <a:endParaRPr lang="es-ES" sz="1100" b="1" dirty="0" smtClean="0">
            <a:solidFill>
              <a:schemeClr val="tx1"/>
            </a:solidFill>
          </a:endParaRPr>
        </a:p>
      </dgm:t>
    </dgm:pt>
    <dgm:pt modelId="{E89086B2-A413-468F-BD2B-6F96B4085B93}" type="parTrans" cxnId="{699F1DDB-F82A-459B-8348-423D7E5BCD46}">
      <dgm:prSet/>
      <dgm:spPr/>
      <dgm:t>
        <a:bodyPr/>
        <a:lstStyle/>
        <a:p>
          <a:endParaRPr lang="es-ES"/>
        </a:p>
      </dgm:t>
    </dgm:pt>
    <dgm:pt modelId="{9A832A39-A0ED-49C5-9E4D-793EA2136AC7}" type="sibTrans" cxnId="{699F1DDB-F82A-459B-8348-423D7E5BCD46}">
      <dgm:prSet/>
      <dgm:spPr/>
      <dgm:t>
        <a:bodyPr/>
        <a:lstStyle/>
        <a:p>
          <a:endParaRPr lang="es-ES"/>
        </a:p>
      </dgm:t>
    </dgm:pt>
    <dgm:pt modelId="{A3012B23-1A46-46C8-9E69-D2F29C4AC209}" type="pres">
      <dgm:prSet presAssocID="{718C9554-6E14-43BF-82D2-68C31CDFFB90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6D7B7017-90AB-436E-B1B8-824CDFC4C2EB}" type="pres">
      <dgm:prSet presAssocID="{CF388158-C3E0-4550-90D2-D3CA287FE2A4}" presName="node" presStyleLbl="node1" presStyleIdx="0" presStyleCnt="10" custScaleX="201598" custScaleY="190209" custRadScaleRad="14051" custRadScaleInc="39565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B9AF230-D2F2-47B1-B416-F28476DC8537}" type="pres">
      <dgm:prSet presAssocID="{AE026D59-B7F5-46E1-99CF-742C7F71B0C6}" presName="sibTrans" presStyleLbl="sibTrans2D1" presStyleIdx="0" presStyleCnt="10"/>
      <dgm:spPr/>
      <dgm:t>
        <a:bodyPr/>
        <a:lstStyle/>
        <a:p>
          <a:endParaRPr lang="es-ES"/>
        </a:p>
      </dgm:t>
    </dgm:pt>
    <dgm:pt modelId="{2D0B2B6F-6D9F-4315-8DBB-9EA48629F055}" type="pres">
      <dgm:prSet presAssocID="{AE026D59-B7F5-46E1-99CF-742C7F71B0C6}" presName="connectorText" presStyleLbl="sibTrans2D1" presStyleIdx="0" presStyleCnt="10"/>
      <dgm:spPr/>
      <dgm:t>
        <a:bodyPr/>
        <a:lstStyle/>
        <a:p>
          <a:endParaRPr lang="es-ES"/>
        </a:p>
      </dgm:t>
    </dgm:pt>
    <dgm:pt modelId="{F2B4A3D0-E175-4716-976E-59C5789D0B25}" type="pres">
      <dgm:prSet presAssocID="{CC13CC6F-C992-4570-8016-4F9113A90C94}" presName="node" presStyleLbl="node1" presStyleIdx="1" presStyleCnt="10" custScaleX="207500" custScaleY="180878" custRadScaleRad="101404" custRadScaleInc="-4180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06F48FE-D86B-47B1-9792-073146B9D3F3}" type="pres">
      <dgm:prSet presAssocID="{D7A3BE93-3FE1-4CCC-B447-40037B199C2E}" presName="sibTrans" presStyleLbl="sibTrans2D1" presStyleIdx="1" presStyleCnt="10"/>
      <dgm:spPr/>
      <dgm:t>
        <a:bodyPr/>
        <a:lstStyle/>
        <a:p>
          <a:endParaRPr lang="es-ES"/>
        </a:p>
      </dgm:t>
    </dgm:pt>
    <dgm:pt modelId="{ABB0097E-B4DD-4A35-970A-20F154A24CA5}" type="pres">
      <dgm:prSet presAssocID="{D7A3BE93-3FE1-4CCC-B447-40037B199C2E}" presName="connectorText" presStyleLbl="sibTrans2D1" presStyleIdx="1" presStyleCnt="10"/>
      <dgm:spPr/>
      <dgm:t>
        <a:bodyPr/>
        <a:lstStyle/>
        <a:p>
          <a:endParaRPr lang="es-ES"/>
        </a:p>
      </dgm:t>
    </dgm:pt>
    <dgm:pt modelId="{35E85480-DD1F-442A-85AF-13E4DB879790}" type="pres">
      <dgm:prSet presAssocID="{6C0F14A1-D61F-4E46-8129-299CB0A809EB}" presName="node" presStyleLbl="node1" presStyleIdx="2" presStyleCnt="10" custScaleX="191310" custScaleY="191310" custRadScaleRad="166954" custRadScaleInc="-2612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AF8B504-6392-41C5-9CAC-2698A4C06B75}" type="pres">
      <dgm:prSet presAssocID="{DD45B56E-922F-4A79-8A75-ED0E90DD30DF}" presName="sibTrans" presStyleLbl="sibTrans2D1" presStyleIdx="2" presStyleCnt="10"/>
      <dgm:spPr/>
      <dgm:t>
        <a:bodyPr/>
        <a:lstStyle/>
        <a:p>
          <a:endParaRPr lang="es-ES"/>
        </a:p>
      </dgm:t>
    </dgm:pt>
    <dgm:pt modelId="{88B34D54-A7CD-49C8-96E6-A4C6A795B84E}" type="pres">
      <dgm:prSet presAssocID="{DD45B56E-922F-4A79-8A75-ED0E90DD30DF}" presName="connectorText" presStyleLbl="sibTrans2D1" presStyleIdx="2" presStyleCnt="10"/>
      <dgm:spPr/>
      <dgm:t>
        <a:bodyPr/>
        <a:lstStyle/>
        <a:p>
          <a:endParaRPr lang="es-ES"/>
        </a:p>
      </dgm:t>
    </dgm:pt>
    <dgm:pt modelId="{619174F0-C3EA-472E-93A2-156EFD468C5B}" type="pres">
      <dgm:prSet presAssocID="{E7A08399-B6BC-49DB-9261-02983F6A6D83}" presName="node" presStyleLbl="node1" presStyleIdx="3" presStyleCnt="10" custScaleX="167968" custScaleY="179704" custRadScaleRad="177611" custRadScaleInc="-5116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0C153C7-D6BB-43BB-9FE0-022ED408A3B0}" type="pres">
      <dgm:prSet presAssocID="{58884B94-D6C9-4D9E-A622-40FE97C6670B}" presName="sibTrans" presStyleLbl="sibTrans2D1" presStyleIdx="3" presStyleCnt="10" custFlipHor="0" custScaleX="163532" custScaleY="122617"/>
      <dgm:spPr/>
      <dgm:t>
        <a:bodyPr/>
        <a:lstStyle/>
        <a:p>
          <a:endParaRPr lang="es-ES"/>
        </a:p>
      </dgm:t>
    </dgm:pt>
    <dgm:pt modelId="{C6187557-9895-4D2E-A1E6-875F4D299508}" type="pres">
      <dgm:prSet presAssocID="{58884B94-D6C9-4D9E-A622-40FE97C6670B}" presName="connectorText" presStyleLbl="sibTrans2D1" presStyleIdx="3" presStyleCnt="10"/>
      <dgm:spPr/>
      <dgm:t>
        <a:bodyPr/>
        <a:lstStyle/>
        <a:p>
          <a:endParaRPr lang="es-ES"/>
        </a:p>
      </dgm:t>
    </dgm:pt>
    <dgm:pt modelId="{6DEC4653-D9F3-43FE-8D03-C24C98097B4B}" type="pres">
      <dgm:prSet presAssocID="{F524EC51-7CE3-4B26-ACF5-2FF83A992E8E}" presName="node" presStyleLbl="node1" presStyleIdx="4" presStyleCnt="10" custScaleX="137431" custScaleY="136525" custRadScaleRad="124750" custRadScaleInc="-7116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946BCF5-FD05-47E5-ACD2-3F4D8AAFD0AA}" type="pres">
      <dgm:prSet presAssocID="{529407C7-E810-4711-B68F-0AEA712F6A7B}" presName="sibTrans" presStyleLbl="sibTrans2D1" presStyleIdx="4" presStyleCnt="10"/>
      <dgm:spPr/>
      <dgm:t>
        <a:bodyPr/>
        <a:lstStyle/>
        <a:p>
          <a:endParaRPr lang="es-ES"/>
        </a:p>
      </dgm:t>
    </dgm:pt>
    <dgm:pt modelId="{28B3E099-CB7F-49BF-9A78-7E58C933E691}" type="pres">
      <dgm:prSet presAssocID="{529407C7-E810-4711-B68F-0AEA712F6A7B}" presName="connectorText" presStyleLbl="sibTrans2D1" presStyleIdx="4" presStyleCnt="10"/>
      <dgm:spPr/>
      <dgm:t>
        <a:bodyPr/>
        <a:lstStyle/>
        <a:p>
          <a:endParaRPr lang="es-ES"/>
        </a:p>
      </dgm:t>
    </dgm:pt>
    <dgm:pt modelId="{B36FC29C-DF31-4289-A867-C4359DCF3A93}" type="pres">
      <dgm:prSet presAssocID="{266DF0E8-AB11-4A26-A522-D5B50CA8F3F0}" presName="node" presStyleLbl="node1" presStyleIdx="5" presStyleCnt="10" custRadScaleRad="97190" custRadScaleInc="29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0649C29-98D7-49B9-ABFA-313354680F54}" type="pres">
      <dgm:prSet presAssocID="{757DB05A-E3E1-4ACF-A407-6744614A4430}" presName="sibTrans" presStyleLbl="sibTrans2D1" presStyleIdx="5" presStyleCnt="10"/>
      <dgm:spPr/>
      <dgm:t>
        <a:bodyPr/>
        <a:lstStyle/>
        <a:p>
          <a:endParaRPr lang="es-ES"/>
        </a:p>
      </dgm:t>
    </dgm:pt>
    <dgm:pt modelId="{A01022C8-8B25-4F34-93A2-B044AA19BA73}" type="pres">
      <dgm:prSet presAssocID="{757DB05A-E3E1-4ACF-A407-6744614A4430}" presName="connectorText" presStyleLbl="sibTrans2D1" presStyleIdx="5" presStyleCnt="10"/>
      <dgm:spPr/>
      <dgm:t>
        <a:bodyPr/>
        <a:lstStyle/>
        <a:p>
          <a:endParaRPr lang="es-ES"/>
        </a:p>
      </dgm:t>
    </dgm:pt>
    <dgm:pt modelId="{5BDC9F73-89C9-4C06-B894-462ABFE087F8}" type="pres">
      <dgm:prSet presAssocID="{ABE1EAC8-8354-4845-9830-B161DDAB3334}" presName="node" presStyleLbl="node1" presStyleIdx="6" presStyleCnt="10" custScaleX="253130" custRadScaleRad="121010" custRadScaleInc="6245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4BD8273-9EFD-4AC6-BB4B-6498399069BB}" type="pres">
      <dgm:prSet presAssocID="{117C28DC-1064-4A3D-9827-87BB5AAC6945}" presName="sibTrans" presStyleLbl="sibTrans2D1" presStyleIdx="6" presStyleCnt="10"/>
      <dgm:spPr/>
      <dgm:t>
        <a:bodyPr/>
        <a:lstStyle/>
        <a:p>
          <a:endParaRPr lang="es-ES"/>
        </a:p>
      </dgm:t>
    </dgm:pt>
    <dgm:pt modelId="{6B17D25F-97E6-4899-B1FE-96DB74DB41A3}" type="pres">
      <dgm:prSet presAssocID="{117C28DC-1064-4A3D-9827-87BB5AAC6945}" presName="connectorText" presStyleLbl="sibTrans2D1" presStyleIdx="6" presStyleCnt="10"/>
      <dgm:spPr/>
      <dgm:t>
        <a:bodyPr/>
        <a:lstStyle/>
        <a:p>
          <a:endParaRPr lang="es-ES"/>
        </a:p>
      </dgm:t>
    </dgm:pt>
    <dgm:pt modelId="{BE6E71B9-446D-49B1-A5EF-803A91CE3EAF}" type="pres">
      <dgm:prSet presAssocID="{7221A130-8D32-4A3E-A948-348DF8F6584A}" presName="node" presStyleLbl="node1" presStyleIdx="7" presStyleCnt="10" custScaleX="149682" custScaleY="149015" custRadScaleRad="183581" custRadScaleInc="-307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3F24040-9D90-454D-83B2-DA51F5A93B70}" type="pres">
      <dgm:prSet presAssocID="{ED647DC1-E324-4E50-B752-C5975AA499CF}" presName="sibTrans" presStyleLbl="sibTrans2D1" presStyleIdx="7" presStyleCnt="10"/>
      <dgm:spPr/>
      <dgm:t>
        <a:bodyPr/>
        <a:lstStyle/>
        <a:p>
          <a:endParaRPr lang="es-ES"/>
        </a:p>
      </dgm:t>
    </dgm:pt>
    <dgm:pt modelId="{C8DD6A94-609D-4C91-BEC0-4AAE835A0A81}" type="pres">
      <dgm:prSet presAssocID="{ED647DC1-E324-4E50-B752-C5975AA499CF}" presName="connectorText" presStyleLbl="sibTrans2D1" presStyleIdx="7" presStyleCnt="10"/>
      <dgm:spPr/>
      <dgm:t>
        <a:bodyPr/>
        <a:lstStyle/>
        <a:p>
          <a:endParaRPr lang="es-ES"/>
        </a:p>
      </dgm:t>
    </dgm:pt>
    <dgm:pt modelId="{FE402142-D57E-4C74-94C9-10C7010AAB69}" type="pres">
      <dgm:prSet presAssocID="{EA7708BD-E478-431A-B1AF-15719786F3C6}" presName="node" presStyleLbl="node1" presStyleIdx="8" presStyleCnt="10" custScaleX="136524" custScaleY="137408" custRadScaleRad="181162" custRadScaleInc="-7292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8836E18-DAEB-4630-872B-9CCFF147C643}" type="pres">
      <dgm:prSet presAssocID="{16510D0C-156E-41ED-8F02-3B9F7C6D0307}" presName="sibTrans" presStyleLbl="sibTrans2D1" presStyleIdx="8" presStyleCnt="10"/>
      <dgm:spPr/>
      <dgm:t>
        <a:bodyPr/>
        <a:lstStyle/>
        <a:p>
          <a:endParaRPr lang="es-ES"/>
        </a:p>
      </dgm:t>
    </dgm:pt>
    <dgm:pt modelId="{2B17DA1E-C7C2-4BA5-B2B6-8886D29BAA46}" type="pres">
      <dgm:prSet presAssocID="{16510D0C-156E-41ED-8F02-3B9F7C6D0307}" presName="connectorText" presStyleLbl="sibTrans2D1" presStyleIdx="8" presStyleCnt="10"/>
      <dgm:spPr/>
      <dgm:t>
        <a:bodyPr/>
        <a:lstStyle/>
        <a:p>
          <a:endParaRPr lang="es-ES"/>
        </a:p>
      </dgm:t>
    </dgm:pt>
    <dgm:pt modelId="{84ED438E-9705-4A67-B8AB-4D190672096E}" type="pres">
      <dgm:prSet presAssocID="{24F9EB57-6D24-440F-96E7-73C82CA37696}" presName="node" presStyleLbl="node1" presStyleIdx="9" presStyleCnt="10" custScaleX="386021" custScaleY="166103" custRadScaleRad="183038" custRadScaleInc="-13952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A5AADA6-C83A-4CFE-85EC-045CA60C74AA}" type="pres">
      <dgm:prSet presAssocID="{9A832A39-A0ED-49C5-9E4D-793EA2136AC7}" presName="sibTrans" presStyleLbl="sibTrans2D1" presStyleIdx="9" presStyleCnt="10" custAng="17787153" custLinFactY="-300000" custLinFactNeighborX="-9619" custLinFactNeighborY="-358871"/>
      <dgm:spPr/>
      <dgm:t>
        <a:bodyPr/>
        <a:lstStyle/>
        <a:p>
          <a:endParaRPr lang="es-ES"/>
        </a:p>
      </dgm:t>
    </dgm:pt>
    <dgm:pt modelId="{BF69F285-2E91-4AE3-9DC6-97053817BE52}" type="pres">
      <dgm:prSet presAssocID="{9A832A39-A0ED-49C5-9E4D-793EA2136AC7}" presName="connectorText" presStyleLbl="sibTrans2D1" presStyleIdx="9" presStyleCnt="10"/>
      <dgm:spPr/>
      <dgm:t>
        <a:bodyPr/>
        <a:lstStyle/>
        <a:p>
          <a:endParaRPr lang="es-ES"/>
        </a:p>
      </dgm:t>
    </dgm:pt>
  </dgm:ptLst>
  <dgm:cxnLst>
    <dgm:cxn modelId="{9E1B327E-3B8C-40BF-8E46-3D7DC5BAF2B4}" srcId="{718C9554-6E14-43BF-82D2-68C31CDFFB90}" destId="{F524EC51-7CE3-4B26-ACF5-2FF83A992E8E}" srcOrd="4" destOrd="0" parTransId="{51627C6B-FA17-42C6-A919-490336775C03}" sibTransId="{529407C7-E810-4711-B68F-0AEA712F6A7B}"/>
    <dgm:cxn modelId="{15AF01DE-3212-40F9-AA35-BB22DBEFEFFF}" type="presOf" srcId="{58884B94-D6C9-4D9E-A622-40FE97C6670B}" destId="{C6187557-9895-4D2E-A1E6-875F4D299508}" srcOrd="1" destOrd="0" presId="urn:microsoft.com/office/officeart/2005/8/layout/cycle2"/>
    <dgm:cxn modelId="{D2819CFF-3BAC-445A-801D-4218BFC68DAC}" type="presOf" srcId="{CF388158-C3E0-4550-90D2-D3CA287FE2A4}" destId="{6D7B7017-90AB-436E-B1B8-824CDFC4C2EB}" srcOrd="0" destOrd="0" presId="urn:microsoft.com/office/officeart/2005/8/layout/cycle2"/>
    <dgm:cxn modelId="{F6ADBB57-0894-432A-A298-E21B86D063BA}" type="presOf" srcId="{E7A08399-B6BC-49DB-9261-02983F6A6D83}" destId="{619174F0-C3EA-472E-93A2-156EFD468C5B}" srcOrd="0" destOrd="0" presId="urn:microsoft.com/office/officeart/2005/8/layout/cycle2"/>
    <dgm:cxn modelId="{B07826DB-06BB-4EA2-8CDB-B381FC761F62}" srcId="{718C9554-6E14-43BF-82D2-68C31CDFFB90}" destId="{EA7708BD-E478-431A-B1AF-15719786F3C6}" srcOrd="8" destOrd="0" parTransId="{BADA3155-4FD7-422C-B5BF-D836494B37C6}" sibTransId="{16510D0C-156E-41ED-8F02-3B9F7C6D0307}"/>
    <dgm:cxn modelId="{2DD53D57-2FC3-4E9B-8D00-6628C66B5A3F}" srcId="{718C9554-6E14-43BF-82D2-68C31CDFFB90}" destId="{CF388158-C3E0-4550-90D2-D3CA287FE2A4}" srcOrd="0" destOrd="0" parTransId="{47BB786D-C141-4517-96A6-2D10866A9A47}" sibTransId="{AE026D59-B7F5-46E1-99CF-742C7F71B0C6}"/>
    <dgm:cxn modelId="{8D51BA67-6FD0-4B35-9DA5-87F71D8C9B5A}" srcId="{718C9554-6E14-43BF-82D2-68C31CDFFB90}" destId="{266DF0E8-AB11-4A26-A522-D5B50CA8F3F0}" srcOrd="5" destOrd="0" parTransId="{F8FC1034-113A-4F58-87C0-8ED4B41C9025}" sibTransId="{757DB05A-E3E1-4ACF-A407-6744614A4430}"/>
    <dgm:cxn modelId="{84188ADA-2890-4DD6-8E69-09C053C5B0B3}" type="presOf" srcId="{6C0F14A1-D61F-4E46-8129-299CB0A809EB}" destId="{35E85480-DD1F-442A-85AF-13E4DB879790}" srcOrd="0" destOrd="0" presId="urn:microsoft.com/office/officeart/2005/8/layout/cycle2"/>
    <dgm:cxn modelId="{01E10A43-795B-406A-AFD7-0E6C65CAA6F7}" type="presOf" srcId="{16510D0C-156E-41ED-8F02-3B9F7C6D0307}" destId="{2B17DA1E-C7C2-4BA5-B2B6-8886D29BAA46}" srcOrd="1" destOrd="0" presId="urn:microsoft.com/office/officeart/2005/8/layout/cycle2"/>
    <dgm:cxn modelId="{BC7D8A0D-7E5C-4D88-A9BA-627D8C74D5DA}" srcId="{718C9554-6E14-43BF-82D2-68C31CDFFB90}" destId="{E7A08399-B6BC-49DB-9261-02983F6A6D83}" srcOrd="3" destOrd="0" parTransId="{B1646315-5E23-4C3D-8748-F9FF8B7114FA}" sibTransId="{58884B94-D6C9-4D9E-A622-40FE97C6670B}"/>
    <dgm:cxn modelId="{CE5344A8-B4AD-4644-B2BF-B2541058B96A}" type="presOf" srcId="{AE026D59-B7F5-46E1-99CF-742C7F71B0C6}" destId="{CB9AF230-D2F2-47B1-B416-F28476DC8537}" srcOrd="0" destOrd="0" presId="urn:microsoft.com/office/officeart/2005/8/layout/cycle2"/>
    <dgm:cxn modelId="{30C767D1-A1A6-4D3A-A823-DD25CD72A0F5}" type="presOf" srcId="{266DF0E8-AB11-4A26-A522-D5B50CA8F3F0}" destId="{B36FC29C-DF31-4289-A867-C4359DCF3A93}" srcOrd="0" destOrd="0" presId="urn:microsoft.com/office/officeart/2005/8/layout/cycle2"/>
    <dgm:cxn modelId="{B74217CB-4DDB-41A0-9241-56547EEFD80C}" type="presOf" srcId="{D7A3BE93-3FE1-4CCC-B447-40037B199C2E}" destId="{ABB0097E-B4DD-4A35-970A-20F154A24CA5}" srcOrd="1" destOrd="0" presId="urn:microsoft.com/office/officeart/2005/8/layout/cycle2"/>
    <dgm:cxn modelId="{ED7CAE8E-5DCD-43D5-84CC-B0C8867E0040}" type="presOf" srcId="{ABE1EAC8-8354-4845-9830-B161DDAB3334}" destId="{5BDC9F73-89C9-4C06-B894-462ABFE087F8}" srcOrd="0" destOrd="0" presId="urn:microsoft.com/office/officeart/2005/8/layout/cycle2"/>
    <dgm:cxn modelId="{A9582963-AA0C-4B42-9E5B-A462ADDA0238}" type="presOf" srcId="{7221A130-8D32-4A3E-A948-348DF8F6584A}" destId="{BE6E71B9-446D-49B1-A5EF-803A91CE3EAF}" srcOrd="0" destOrd="0" presId="urn:microsoft.com/office/officeart/2005/8/layout/cycle2"/>
    <dgm:cxn modelId="{E3F7429C-9634-4CAE-AE9C-351E1DAA1DAC}" type="presOf" srcId="{D7A3BE93-3FE1-4CCC-B447-40037B199C2E}" destId="{B06F48FE-D86B-47B1-9792-073146B9D3F3}" srcOrd="0" destOrd="0" presId="urn:microsoft.com/office/officeart/2005/8/layout/cycle2"/>
    <dgm:cxn modelId="{FDE2111F-7C4D-48A2-AB24-476D6538D9A1}" srcId="{718C9554-6E14-43BF-82D2-68C31CDFFB90}" destId="{CC13CC6F-C992-4570-8016-4F9113A90C94}" srcOrd="1" destOrd="0" parTransId="{C28605E6-CED4-4EA5-9A11-988E2C4A9768}" sibTransId="{D7A3BE93-3FE1-4CCC-B447-40037B199C2E}"/>
    <dgm:cxn modelId="{92EFA2FE-6D9C-423E-B227-E12E0BB166B1}" type="presOf" srcId="{16510D0C-156E-41ED-8F02-3B9F7C6D0307}" destId="{58836E18-DAEB-4630-872B-9CCFF147C643}" srcOrd="0" destOrd="0" presId="urn:microsoft.com/office/officeart/2005/8/layout/cycle2"/>
    <dgm:cxn modelId="{C643C4B7-7457-430B-B6BE-C0FC26DBEA66}" type="presOf" srcId="{529407C7-E810-4711-B68F-0AEA712F6A7B}" destId="{8946BCF5-FD05-47E5-ACD2-3F4D8AAFD0AA}" srcOrd="0" destOrd="0" presId="urn:microsoft.com/office/officeart/2005/8/layout/cycle2"/>
    <dgm:cxn modelId="{21CA43AF-F572-411B-A640-D343FDFEF7A0}" type="presOf" srcId="{757DB05A-E3E1-4ACF-A407-6744614A4430}" destId="{80649C29-98D7-49B9-ABFA-313354680F54}" srcOrd="0" destOrd="0" presId="urn:microsoft.com/office/officeart/2005/8/layout/cycle2"/>
    <dgm:cxn modelId="{90072740-A7D9-44BB-ADAE-614E59120F30}" type="presOf" srcId="{EA7708BD-E478-431A-B1AF-15719786F3C6}" destId="{FE402142-D57E-4C74-94C9-10C7010AAB69}" srcOrd="0" destOrd="0" presId="urn:microsoft.com/office/officeart/2005/8/layout/cycle2"/>
    <dgm:cxn modelId="{D29FF11B-D9DF-4A49-A6C4-CACBB5073F49}" type="presOf" srcId="{24F9EB57-6D24-440F-96E7-73C82CA37696}" destId="{84ED438E-9705-4A67-B8AB-4D190672096E}" srcOrd="0" destOrd="0" presId="urn:microsoft.com/office/officeart/2005/8/layout/cycle2"/>
    <dgm:cxn modelId="{AE8BB3B3-B456-47F7-B508-8DA3216A7F3D}" type="presOf" srcId="{58884B94-D6C9-4D9E-A622-40FE97C6670B}" destId="{E0C153C7-D6BB-43BB-9FE0-022ED408A3B0}" srcOrd="0" destOrd="0" presId="urn:microsoft.com/office/officeart/2005/8/layout/cycle2"/>
    <dgm:cxn modelId="{4C526244-EF8B-4FAE-9420-63881C38A069}" type="presOf" srcId="{9A832A39-A0ED-49C5-9E4D-793EA2136AC7}" destId="{BF69F285-2E91-4AE3-9DC6-97053817BE52}" srcOrd="1" destOrd="0" presId="urn:microsoft.com/office/officeart/2005/8/layout/cycle2"/>
    <dgm:cxn modelId="{30289843-32C4-4140-BB7A-FF992E0313FF}" type="presOf" srcId="{AE026D59-B7F5-46E1-99CF-742C7F71B0C6}" destId="{2D0B2B6F-6D9F-4315-8DBB-9EA48629F055}" srcOrd="1" destOrd="0" presId="urn:microsoft.com/office/officeart/2005/8/layout/cycle2"/>
    <dgm:cxn modelId="{E6C0ECB8-9225-4B2A-963F-1B8C57C72D1D}" srcId="{718C9554-6E14-43BF-82D2-68C31CDFFB90}" destId="{ABE1EAC8-8354-4845-9830-B161DDAB3334}" srcOrd="6" destOrd="0" parTransId="{DFEF3C65-D0AF-4E77-9CF5-2D850DC93F1F}" sibTransId="{117C28DC-1064-4A3D-9827-87BB5AAC6945}"/>
    <dgm:cxn modelId="{699F1DDB-F82A-459B-8348-423D7E5BCD46}" srcId="{718C9554-6E14-43BF-82D2-68C31CDFFB90}" destId="{24F9EB57-6D24-440F-96E7-73C82CA37696}" srcOrd="9" destOrd="0" parTransId="{E89086B2-A413-468F-BD2B-6F96B4085B93}" sibTransId="{9A832A39-A0ED-49C5-9E4D-793EA2136AC7}"/>
    <dgm:cxn modelId="{1C74AF29-DA97-4AFE-92DE-16CF77A38705}" srcId="{718C9554-6E14-43BF-82D2-68C31CDFFB90}" destId="{6C0F14A1-D61F-4E46-8129-299CB0A809EB}" srcOrd="2" destOrd="0" parTransId="{4391AB28-0653-41BB-BF7F-9AF8C6F5CF47}" sibTransId="{DD45B56E-922F-4A79-8A75-ED0E90DD30DF}"/>
    <dgm:cxn modelId="{009607D5-82CD-43F8-BEDC-A5C33F8A379C}" type="presOf" srcId="{529407C7-E810-4711-B68F-0AEA712F6A7B}" destId="{28B3E099-CB7F-49BF-9A78-7E58C933E691}" srcOrd="1" destOrd="0" presId="urn:microsoft.com/office/officeart/2005/8/layout/cycle2"/>
    <dgm:cxn modelId="{15B1F13D-BDDF-46C7-A823-B0E7FAB21DE4}" type="presOf" srcId="{ED647DC1-E324-4E50-B752-C5975AA499CF}" destId="{C8DD6A94-609D-4C91-BEC0-4AAE835A0A81}" srcOrd="1" destOrd="0" presId="urn:microsoft.com/office/officeart/2005/8/layout/cycle2"/>
    <dgm:cxn modelId="{33E3EC43-F8AB-4A78-B6F4-9546CCEAAB52}" type="presOf" srcId="{757DB05A-E3E1-4ACF-A407-6744614A4430}" destId="{A01022C8-8B25-4F34-93A2-B044AA19BA73}" srcOrd="1" destOrd="0" presId="urn:microsoft.com/office/officeart/2005/8/layout/cycle2"/>
    <dgm:cxn modelId="{D34D467D-E3D7-428F-A87C-84D636407286}" type="presOf" srcId="{ED647DC1-E324-4E50-B752-C5975AA499CF}" destId="{23F24040-9D90-454D-83B2-DA51F5A93B70}" srcOrd="0" destOrd="0" presId="urn:microsoft.com/office/officeart/2005/8/layout/cycle2"/>
    <dgm:cxn modelId="{A4C5E044-552D-4C52-A649-99E46B7FC528}" type="presOf" srcId="{DD45B56E-922F-4A79-8A75-ED0E90DD30DF}" destId="{2AF8B504-6392-41C5-9CAC-2698A4C06B75}" srcOrd="0" destOrd="0" presId="urn:microsoft.com/office/officeart/2005/8/layout/cycle2"/>
    <dgm:cxn modelId="{642F104E-4C43-4CC0-9521-9CC98994EA77}" type="presOf" srcId="{DD45B56E-922F-4A79-8A75-ED0E90DD30DF}" destId="{88B34D54-A7CD-49C8-96E6-A4C6A795B84E}" srcOrd="1" destOrd="0" presId="urn:microsoft.com/office/officeart/2005/8/layout/cycle2"/>
    <dgm:cxn modelId="{7EA351E5-61B0-4C90-8C8E-C46AE072D87D}" type="presOf" srcId="{F524EC51-7CE3-4B26-ACF5-2FF83A992E8E}" destId="{6DEC4653-D9F3-43FE-8D03-C24C98097B4B}" srcOrd="0" destOrd="0" presId="urn:microsoft.com/office/officeart/2005/8/layout/cycle2"/>
    <dgm:cxn modelId="{875EE600-6D0D-4A29-BCB3-ADBF530A399A}" type="presOf" srcId="{CC13CC6F-C992-4570-8016-4F9113A90C94}" destId="{F2B4A3D0-E175-4716-976E-59C5789D0B25}" srcOrd="0" destOrd="0" presId="urn:microsoft.com/office/officeart/2005/8/layout/cycle2"/>
    <dgm:cxn modelId="{E1063987-7962-478F-A749-59FFD3A742B9}" type="presOf" srcId="{718C9554-6E14-43BF-82D2-68C31CDFFB90}" destId="{A3012B23-1A46-46C8-9E69-D2F29C4AC209}" srcOrd="0" destOrd="0" presId="urn:microsoft.com/office/officeart/2005/8/layout/cycle2"/>
    <dgm:cxn modelId="{DB094CBB-1A56-4DA6-9DF4-7716AC5435BB}" type="presOf" srcId="{117C28DC-1064-4A3D-9827-87BB5AAC6945}" destId="{24BD8273-9EFD-4AC6-BB4B-6498399069BB}" srcOrd="0" destOrd="0" presId="urn:microsoft.com/office/officeart/2005/8/layout/cycle2"/>
    <dgm:cxn modelId="{8056C2EE-C54E-41AD-B74B-9A9D1B6C618C}" type="presOf" srcId="{117C28DC-1064-4A3D-9827-87BB5AAC6945}" destId="{6B17D25F-97E6-4899-B1FE-96DB74DB41A3}" srcOrd="1" destOrd="0" presId="urn:microsoft.com/office/officeart/2005/8/layout/cycle2"/>
    <dgm:cxn modelId="{2117B64B-2B17-4FB9-BF5A-925E20D3AEEC}" type="presOf" srcId="{9A832A39-A0ED-49C5-9E4D-793EA2136AC7}" destId="{8A5AADA6-C83A-4CFE-85EC-045CA60C74AA}" srcOrd="0" destOrd="0" presId="urn:microsoft.com/office/officeart/2005/8/layout/cycle2"/>
    <dgm:cxn modelId="{940E55DD-D457-4E08-A81B-B665F15D45EB}" srcId="{718C9554-6E14-43BF-82D2-68C31CDFFB90}" destId="{7221A130-8D32-4A3E-A948-348DF8F6584A}" srcOrd="7" destOrd="0" parTransId="{2E71F7EE-6861-4FD1-A9FA-404378CF5FF6}" sibTransId="{ED647DC1-E324-4E50-B752-C5975AA499CF}"/>
    <dgm:cxn modelId="{AC880245-BA75-49F0-A26D-DAFE264EE74D}" type="presParOf" srcId="{A3012B23-1A46-46C8-9E69-D2F29C4AC209}" destId="{6D7B7017-90AB-436E-B1B8-824CDFC4C2EB}" srcOrd="0" destOrd="0" presId="urn:microsoft.com/office/officeart/2005/8/layout/cycle2"/>
    <dgm:cxn modelId="{675A197C-1266-45E0-88C1-3AF9C11CED04}" type="presParOf" srcId="{A3012B23-1A46-46C8-9E69-D2F29C4AC209}" destId="{CB9AF230-D2F2-47B1-B416-F28476DC8537}" srcOrd="1" destOrd="0" presId="urn:microsoft.com/office/officeart/2005/8/layout/cycle2"/>
    <dgm:cxn modelId="{F0950828-07AE-4D2D-BF95-766B30831215}" type="presParOf" srcId="{CB9AF230-D2F2-47B1-B416-F28476DC8537}" destId="{2D0B2B6F-6D9F-4315-8DBB-9EA48629F055}" srcOrd="0" destOrd="0" presId="urn:microsoft.com/office/officeart/2005/8/layout/cycle2"/>
    <dgm:cxn modelId="{B2AD2D05-5F30-4D5E-AF0B-6BCE06D4A419}" type="presParOf" srcId="{A3012B23-1A46-46C8-9E69-D2F29C4AC209}" destId="{F2B4A3D0-E175-4716-976E-59C5789D0B25}" srcOrd="2" destOrd="0" presId="urn:microsoft.com/office/officeart/2005/8/layout/cycle2"/>
    <dgm:cxn modelId="{54CD978C-EDBF-49F8-9C5C-B5B43C98A963}" type="presParOf" srcId="{A3012B23-1A46-46C8-9E69-D2F29C4AC209}" destId="{B06F48FE-D86B-47B1-9792-073146B9D3F3}" srcOrd="3" destOrd="0" presId="urn:microsoft.com/office/officeart/2005/8/layout/cycle2"/>
    <dgm:cxn modelId="{71E80DD1-F3A8-4AE1-8FFF-25060EE09891}" type="presParOf" srcId="{B06F48FE-D86B-47B1-9792-073146B9D3F3}" destId="{ABB0097E-B4DD-4A35-970A-20F154A24CA5}" srcOrd="0" destOrd="0" presId="urn:microsoft.com/office/officeart/2005/8/layout/cycle2"/>
    <dgm:cxn modelId="{DAB777E9-7DA1-4A79-8A48-AE52FFA87F01}" type="presParOf" srcId="{A3012B23-1A46-46C8-9E69-D2F29C4AC209}" destId="{35E85480-DD1F-442A-85AF-13E4DB879790}" srcOrd="4" destOrd="0" presId="urn:microsoft.com/office/officeart/2005/8/layout/cycle2"/>
    <dgm:cxn modelId="{59275596-07D1-4618-A356-3180FA75ABE6}" type="presParOf" srcId="{A3012B23-1A46-46C8-9E69-D2F29C4AC209}" destId="{2AF8B504-6392-41C5-9CAC-2698A4C06B75}" srcOrd="5" destOrd="0" presId="urn:microsoft.com/office/officeart/2005/8/layout/cycle2"/>
    <dgm:cxn modelId="{C286C257-BF66-4207-8519-01FED2A21D15}" type="presParOf" srcId="{2AF8B504-6392-41C5-9CAC-2698A4C06B75}" destId="{88B34D54-A7CD-49C8-96E6-A4C6A795B84E}" srcOrd="0" destOrd="0" presId="urn:microsoft.com/office/officeart/2005/8/layout/cycle2"/>
    <dgm:cxn modelId="{3ABE21CA-C500-4FA7-BD7E-4B103D8F8D5E}" type="presParOf" srcId="{A3012B23-1A46-46C8-9E69-D2F29C4AC209}" destId="{619174F0-C3EA-472E-93A2-156EFD468C5B}" srcOrd="6" destOrd="0" presId="urn:microsoft.com/office/officeart/2005/8/layout/cycle2"/>
    <dgm:cxn modelId="{FDA986C8-1BA6-4FAE-B6B5-5F1F46486736}" type="presParOf" srcId="{A3012B23-1A46-46C8-9E69-D2F29C4AC209}" destId="{E0C153C7-D6BB-43BB-9FE0-022ED408A3B0}" srcOrd="7" destOrd="0" presId="urn:microsoft.com/office/officeart/2005/8/layout/cycle2"/>
    <dgm:cxn modelId="{A92FFE11-2399-45BB-975E-3433A4FB39A2}" type="presParOf" srcId="{E0C153C7-D6BB-43BB-9FE0-022ED408A3B0}" destId="{C6187557-9895-4D2E-A1E6-875F4D299508}" srcOrd="0" destOrd="0" presId="urn:microsoft.com/office/officeart/2005/8/layout/cycle2"/>
    <dgm:cxn modelId="{A98B395E-8149-41E6-9BCD-7CE83F17107C}" type="presParOf" srcId="{A3012B23-1A46-46C8-9E69-D2F29C4AC209}" destId="{6DEC4653-D9F3-43FE-8D03-C24C98097B4B}" srcOrd="8" destOrd="0" presId="urn:microsoft.com/office/officeart/2005/8/layout/cycle2"/>
    <dgm:cxn modelId="{481B65E3-2E88-4410-9CBF-7561A8DD32AD}" type="presParOf" srcId="{A3012B23-1A46-46C8-9E69-D2F29C4AC209}" destId="{8946BCF5-FD05-47E5-ACD2-3F4D8AAFD0AA}" srcOrd="9" destOrd="0" presId="urn:microsoft.com/office/officeart/2005/8/layout/cycle2"/>
    <dgm:cxn modelId="{EE19C9BC-A023-422F-B95A-5A06CA27725E}" type="presParOf" srcId="{8946BCF5-FD05-47E5-ACD2-3F4D8AAFD0AA}" destId="{28B3E099-CB7F-49BF-9A78-7E58C933E691}" srcOrd="0" destOrd="0" presId="urn:microsoft.com/office/officeart/2005/8/layout/cycle2"/>
    <dgm:cxn modelId="{F633D7D8-72F1-4CA9-9485-1864EECF66A8}" type="presParOf" srcId="{A3012B23-1A46-46C8-9E69-D2F29C4AC209}" destId="{B36FC29C-DF31-4289-A867-C4359DCF3A93}" srcOrd="10" destOrd="0" presId="urn:microsoft.com/office/officeart/2005/8/layout/cycle2"/>
    <dgm:cxn modelId="{36D91E4B-3C12-4285-A4BD-CBA5E7F71861}" type="presParOf" srcId="{A3012B23-1A46-46C8-9E69-D2F29C4AC209}" destId="{80649C29-98D7-49B9-ABFA-313354680F54}" srcOrd="11" destOrd="0" presId="urn:microsoft.com/office/officeart/2005/8/layout/cycle2"/>
    <dgm:cxn modelId="{40800699-0255-412B-BC28-89C0022317F8}" type="presParOf" srcId="{80649C29-98D7-49B9-ABFA-313354680F54}" destId="{A01022C8-8B25-4F34-93A2-B044AA19BA73}" srcOrd="0" destOrd="0" presId="urn:microsoft.com/office/officeart/2005/8/layout/cycle2"/>
    <dgm:cxn modelId="{EFB965E9-9144-4A29-9C0D-82D8B4CA78D5}" type="presParOf" srcId="{A3012B23-1A46-46C8-9E69-D2F29C4AC209}" destId="{5BDC9F73-89C9-4C06-B894-462ABFE087F8}" srcOrd="12" destOrd="0" presId="urn:microsoft.com/office/officeart/2005/8/layout/cycle2"/>
    <dgm:cxn modelId="{FF791116-C962-44DE-B52D-1C4F2AE0A4A2}" type="presParOf" srcId="{A3012B23-1A46-46C8-9E69-D2F29C4AC209}" destId="{24BD8273-9EFD-4AC6-BB4B-6498399069BB}" srcOrd="13" destOrd="0" presId="urn:microsoft.com/office/officeart/2005/8/layout/cycle2"/>
    <dgm:cxn modelId="{214FD56E-3A89-462E-BE14-688BF07663CB}" type="presParOf" srcId="{24BD8273-9EFD-4AC6-BB4B-6498399069BB}" destId="{6B17D25F-97E6-4899-B1FE-96DB74DB41A3}" srcOrd="0" destOrd="0" presId="urn:microsoft.com/office/officeart/2005/8/layout/cycle2"/>
    <dgm:cxn modelId="{CF5D13F4-7EE0-4F4A-BC42-B3DD4378554F}" type="presParOf" srcId="{A3012B23-1A46-46C8-9E69-D2F29C4AC209}" destId="{BE6E71B9-446D-49B1-A5EF-803A91CE3EAF}" srcOrd="14" destOrd="0" presId="urn:microsoft.com/office/officeart/2005/8/layout/cycle2"/>
    <dgm:cxn modelId="{B518A953-6031-4638-A65E-BBF7A087A803}" type="presParOf" srcId="{A3012B23-1A46-46C8-9E69-D2F29C4AC209}" destId="{23F24040-9D90-454D-83B2-DA51F5A93B70}" srcOrd="15" destOrd="0" presId="urn:microsoft.com/office/officeart/2005/8/layout/cycle2"/>
    <dgm:cxn modelId="{8D0C6DFA-F607-4294-9938-CD4FE06B5104}" type="presParOf" srcId="{23F24040-9D90-454D-83B2-DA51F5A93B70}" destId="{C8DD6A94-609D-4C91-BEC0-4AAE835A0A81}" srcOrd="0" destOrd="0" presId="urn:microsoft.com/office/officeart/2005/8/layout/cycle2"/>
    <dgm:cxn modelId="{611EE8F3-7862-4818-B065-28C1543E906E}" type="presParOf" srcId="{A3012B23-1A46-46C8-9E69-D2F29C4AC209}" destId="{FE402142-D57E-4C74-94C9-10C7010AAB69}" srcOrd="16" destOrd="0" presId="urn:microsoft.com/office/officeart/2005/8/layout/cycle2"/>
    <dgm:cxn modelId="{5FF0B0C9-98A1-42C6-9A17-2CAA136CC389}" type="presParOf" srcId="{A3012B23-1A46-46C8-9E69-D2F29C4AC209}" destId="{58836E18-DAEB-4630-872B-9CCFF147C643}" srcOrd="17" destOrd="0" presId="urn:microsoft.com/office/officeart/2005/8/layout/cycle2"/>
    <dgm:cxn modelId="{40DD0401-5E4D-4492-916A-7995FD5AA2D4}" type="presParOf" srcId="{58836E18-DAEB-4630-872B-9CCFF147C643}" destId="{2B17DA1E-C7C2-4BA5-B2B6-8886D29BAA46}" srcOrd="0" destOrd="0" presId="urn:microsoft.com/office/officeart/2005/8/layout/cycle2"/>
    <dgm:cxn modelId="{E45E116D-C897-41BB-B0BD-9E355C84CC51}" type="presParOf" srcId="{A3012B23-1A46-46C8-9E69-D2F29C4AC209}" destId="{84ED438E-9705-4A67-B8AB-4D190672096E}" srcOrd="18" destOrd="0" presId="urn:microsoft.com/office/officeart/2005/8/layout/cycle2"/>
    <dgm:cxn modelId="{F704827D-C0C4-41C1-9790-7778741B4158}" type="presParOf" srcId="{A3012B23-1A46-46C8-9E69-D2F29C4AC209}" destId="{8A5AADA6-C83A-4CFE-85EC-045CA60C74AA}" srcOrd="19" destOrd="0" presId="urn:microsoft.com/office/officeart/2005/8/layout/cycle2"/>
    <dgm:cxn modelId="{403B2148-EE28-45E4-8305-D851BE77FFE8}" type="presParOf" srcId="{8A5AADA6-C83A-4CFE-85EC-045CA60C74AA}" destId="{BF69F285-2E91-4AE3-9DC6-97053817BE52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218D480-AC05-4775-875B-13CE0A63595E}">
      <dsp:nvSpPr>
        <dsp:cNvPr id="0" name=""/>
        <dsp:cNvSpPr/>
      </dsp:nvSpPr>
      <dsp:spPr>
        <a:xfrm>
          <a:off x="0" y="586067"/>
          <a:ext cx="82296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EEF82FA-9362-44AD-B33D-162D22561DCD}">
      <dsp:nvSpPr>
        <dsp:cNvPr id="0" name=""/>
        <dsp:cNvSpPr/>
      </dsp:nvSpPr>
      <dsp:spPr>
        <a:xfrm>
          <a:off x="411480" y="320387"/>
          <a:ext cx="6480810" cy="53136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err="1" smtClean="0"/>
            <a:t>How</a:t>
          </a:r>
          <a:r>
            <a:rPr lang="es-ES" sz="1800" kern="1200" dirty="0" smtClean="0"/>
            <a:t> </a:t>
          </a:r>
          <a:r>
            <a:rPr lang="es-ES" sz="1800" kern="1200" dirty="0" err="1" smtClean="0"/>
            <a:t>much</a:t>
          </a:r>
          <a:r>
            <a:rPr lang="es-ES" sz="1800" kern="1200" dirty="0" smtClean="0"/>
            <a:t> time can I devote </a:t>
          </a:r>
          <a:r>
            <a:rPr lang="es-ES" sz="1800" kern="1200" dirty="0" err="1" smtClean="0"/>
            <a:t>to</a:t>
          </a:r>
          <a:r>
            <a:rPr lang="es-ES" sz="1800" kern="1200" dirty="0" smtClean="0"/>
            <a:t> </a:t>
          </a:r>
          <a:r>
            <a:rPr lang="es-ES" sz="1800" kern="1200" dirty="0" err="1" smtClean="0"/>
            <a:t>improving</a:t>
          </a:r>
          <a:r>
            <a:rPr lang="es-ES" sz="1800" kern="1200" dirty="0" smtClean="0"/>
            <a:t> my </a:t>
          </a:r>
          <a:r>
            <a:rPr lang="es-ES" sz="1800" kern="1200" dirty="0" err="1" smtClean="0"/>
            <a:t>English</a:t>
          </a:r>
          <a:r>
            <a:rPr lang="es-ES" sz="1800" kern="1200" dirty="0" smtClean="0"/>
            <a:t>?</a:t>
          </a:r>
          <a:endParaRPr lang="en-GB" sz="1800" kern="1200" dirty="0"/>
        </a:p>
      </dsp:txBody>
      <dsp:txXfrm>
        <a:off x="411480" y="320387"/>
        <a:ext cx="6480810" cy="531360"/>
      </dsp:txXfrm>
    </dsp:sp>
    <dsp:sp modelId="{4799C727-51D6-4598-9BA1-365A4A86EEBE}">
      <dsp:nvSpPr>
        <dsp:cNvPr id="0" name=""/>
        <dsp:cNvSpPr/>
      </dsp:nvSpPr>
      <dsp:spPr>
        <a:xfrm>
          <a:off x="0" y="1402547"/>
          <a:ext cx="82296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441160B-908A-4A81-A50B-CB200AC990B3}">
      <dsp:nvSpPr>
        <dsp:cNvPr id="0" name=""/>
        <dsp:cNvSpPr/>
      </dsp:nvSpPr>
      <dsp:spPr>
        <a:xfrm>
          <a:off x="411480" y="1136867"/>
          <a:ext cx="4608576" cy="53136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err="1" smtClean="0"/>
            <a:t>Why</a:t>
          </a:r>
          <a:r>
            <a:rPr lang="es-ES" sz="1800" kern="1200" dirty="0" smtClean="0"/>
            <a:t> do I </a:t>
          </a:r>
          <a:r>
            <a:rPr lang="es-ES" sz="1800" kern="1200" dirty="0" err="1" smtClean="0"/>
            <a:t>want</a:t>
          </a:r>
          <a:r>
            <a:rPr lang="es-ES" sz="1800" kern="1200" dirty="0" smtClean="0"/>
            <a:t> </a:t>
          </a:r>
          <a:r>
            <a:rPr lang="es-ES" sz="1800" kern="1200" dirty="0" err="1" smtClean="0"/>
            <a:t>to</a:t>
          </a:r>
          <a:r>
            <a:rPr lang="es-ES" sz="1800" kern="1200" dirty="0" smtClean="0"/>
            <a:t> </a:t>
          </a:r>
          <a:r>
            <a:rPr lang="es-ES" sz="1800" kern="1200" dirty="0" err="1" smtClean="0"/>
            <a:t>improve</a:t>
          </a:r>
          <a:r>
            <a:rPr lang="es-ES" sz="1800" kern="1200" dirty="0" smtClean="0"/>
            <a:t> my </a:t>
          </a:r>
          <a:r>
            <a:rPr lang="es-ES" sz="1800" kern="1200" dirty="0" err="1" smtClean="0"/>
            <a:t>English</a:t>
          </a:r>
          <a:r>
            <a:rPr lang="es-ES" sz="1800" kern="1200" dirty="0" smtClean="0"/>
            <a:t>?</a:t>
          </a:r>
          <a:endParaRPr lang="en-GB" sz="1800" kern="1200" dirty="0"/>
        </a:p>
      </dsp:txBody>
      <dsp:txXfrm>
        <a:off x="411480" y="1136867"/>
        <a:ext cx="4608576" cy="531360"/>
      </dsp:txXfrm>
    </dsp:sp>
    <dsp:sp modelId="{754E6D19-82E1-488D-9F5B-A7592A58797B}">
      <dsp:nvSpPr>
        <dsp:cNvPr id="0" name=""/>
        <dsp:cNvSpPr/>
      </dsp:nvSpPr>
      <dsp:spPr>
        <a:xfrm>
          <a:off x="0" y="2219027"/>
          <a:ext cx="82296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51B8EBD-13BA-439F-89EA-DC4A616836EE}">
      <dsp:nvSpPr>
        <dsp:cNvPr id="0" name=""/>
        <dsp:cNvSpPr/>
      </dsp:nvSpPr>
      <dsp:spPr>
        <a:xfrm>
          <a:off x="411480" y="1953347"/>
          <a:ext cx="3662147" cy="53136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err="1" smtClean="0"/>
            <a:t>How</a:t>
          </a:r>
          <a:r>
            <a:rPr lang="es-ES" sz="1800" kern="1200" dirty="0" smtClean="0"/>
            <a:t> do I </a:t>
          </a:r>
          <a:r>
            <a:rPr lang="es-ES" sz="1800" kern="1200" dirty="0" err="1" smtClean="0"/>
            <a:t>best</a:t>
          </a:r>
          <a:r>
            <a:rPr lang="es-ES" sz="1800" kern="1200" dirty="0" smtClean="0"/>
            <a:t> </a:t>
          </a:r>
          <a:r>
            <a:rPr lang="es-ES" sz="1800" kern="1200" dirty="0" err="1" smtClean="0"/>
            <a:t>learn</a:t>
          </a:r>
          <a:r>
            <a:rPr lang="es-ES" sz="1800" kern="1200" dirty="0" smtClean="0"/>
            <a:t> </a:t>
          </a:r>
          <a:r>
            <a:rPr lang="es-ES" sz="1800" kern="1200" dirty="0" err="1" smtClean="0"/>
            <a:t>English</a:t>
          </a:r>
          <a:r>
            <a:rPr lang="es-ES" sz="1800" kern="1200" dirty="0" smtClean="0"/>
            <a:t>?</a:t>
          </a:r>
          <a:endParaRPr lang="en-GB" sz="1800" kern="1200" dirty="0"/>
        </a:p>
      </dsp:txBody>
      <dsp:txXfrm>
        <a:off x="411480" y="1953347"/>
        <a:ext cx="3662147" cy="531360"/>
      </dsp:txXfrm>
    </dsp:sp>
    <dsp:sp modelId="{DD043A0E-93C5-47BE-91A5-A90A35715323}">
      <dsp:nvSpPr>
        <dsp:cNvPr id="0" name=""/>
        <dsp:cNvSpPr/>
      </dsp:nvSpPr>
      <dsp:spPr>
        <a:xfrm>
          <a:off x="0" y="3035507"/>
          <a:ext cx="82296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11282C0-B3E3-4A8C-A6C9-4F1F01127AFB}">
      <dsp:nvSpPr>
        <dsp:cNvPr id="0" name=""/>
        <dsp:cNvSpPr/>
      </dsp:nvSpPr>
      <dsp:spPr>
        <a:xfrm>
          <a:off x="411480" y="2769827"/>
          <a:ext cx="4382237" cy="53136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err="1" smtClean="0"/>
            <a:t>How</a:t>
          </a:r>
          <a:r>
            <a:rPr lang="es-ES" sz="1800" kern="1200" dirty="0" smtClean="0"/>
            <a:t> </a:t>
          </a:r>
          <a:r>
            <a:rPr lang="es-ES" sz="1800" kern="1200" dirty="0" err="1" smtClean="0"/>
            <a:t>early</a:t>
          </a:r>
          <a:r>
            <a:rPr lang="es-ES" sz="1800" kern="1200" dirty="0" smtClean="0"/>
            <a:t> </a:t>
          </a:r>
          <a:r>
            <a:rPr lang="es-ES" sz="1800" kern="1200" dirty="0" err="1" smtClean="0"/>
            <a:t>to</a:t>
          </a:r>
          <a:r>
            <a:rPr lang="es-ES" sz="1800" kern="1200" dirty="0" smtClean="0"/>
            <a:t> </a:t>
          </a:r>
          <a:r>
            <a:rPr lang="es-ES" sz="1800" kern="1200" dirty="0" err="1" smtClean="0"/>
            <a:t>start</a:t>
          </a:r>
          <a:r>
            <a:rPr lang="es-ES" sz="1800" kern="1200" dirty="0" smtClean="0"/>
            <a:t> </a:t>
          </a:r>
          <a:r>
            <a:rPr lang="es-ES" sz="1800" kern="1200" dirty="0" err="1" smtClean="0"/>
            <a:t>learning</a:t>
          </a:r>
          <a:r>
            <a:rPr lang="es-ES" sz="1800" kern="1200" dirty="0" smtClean="0"/>
            <a:t> </a:t>
          </a:r>
          <a:r>
            <a:rPr lang="es-ES" sz="1800" kern="1200" dirty="0" err="1" smtClean="0"/>
            <a:t>English</a:t>
          </a:r>
          <a:r>
            <a:rPr lang="es-ES" sz="1800" kern="1200" dirty="0" smtClean="0"/>
            <a:t>?</a:t>
          </a:r>
          <a:endParaRPr lang="en-GB" sz="1800" kern="1200" dirty="0"/>
        </a:p>
      </dsp:txBody>
      <dsp:txXfrm>
        <a:off x="411480" y="2769827"/>
        <a:ext cx="4382237" cy="531360"/>
      </dsp:txXfrm>
    </dsp:sp>
    <dsp:sp modelId="{5AB43D3B-3D65-44B9-823E-E13127798873}">
      <dsp:nvSpPr>
        <dsp:cNvPr id="0" name=""/>
        <dsp:cNvSpPr/>
      </dsp:nvSpPr>
      <dsp:spPr>
        <a:xfrm>
          <a:off x="0" y="3851987"/>
          <a:ext cx="82296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68909A3-404D-46E9-980A-1FF3E21B88D2}">
      <dsp:nvSpPr>
        <dsp:cNvPr id="0" name=""/>
        <dsp:cNvSpPr/>
      </dsp:nvSpPr>
      <dsp:spPr>
        <a:xfrm>
          <a:off x="411480" y="3586307"/>
          <a:ext cx="4958309" cy="53136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err="1" smtClean="0"/>
            <a:t>What</a:t>
          </a:r>
          <a:r>
            <a:rPr lang="es-ES" sz="1800" kern="1200" dirty="0" smtClean="0"/>
            <a:t> </a:t>
          </a:r>
          <a:r>
            <a:rPr lang="es-ES" sz="1800" kern="1200" dirty="0" err="1" smtClean="0"/>
            <a:t>kind</a:t>
          </a:r>
          <a:r>
            <a:rPr lang="es-ES" sz="1800" kern="1200" dirty="0" smtClean="0"/>
            <a:t> of </a:t>
          </a:r>
          <a:r>
            <a:rPr lang="es-ES" sz="1800" kern="1200" dirty="0" err="1" smtClean="0"/>
            <a:t>teaching</a:t>
          </a:r>
          <a:r>
            <a:rPr lang="es-ES" sz="1800" kern="1200" dirty="0" smtClean="0"/>
            <a:t> </a:t>
          </a:r>
          <a:r>
            <a:rPr lang="es-ES" sz="1800" kern="1200" dirty="0" err="1" smtClean="0"/>
            <a:t>have</a:t>
          </a:r>
          <a:r>
            <a:rPr lang="es-ES" sz="1800" kern="1200" dirty="0" smtClean="0"/>
            <a:t> I </a:t>
          </a:r>
          <a:r>
            <a:rPr lang="es-ES" sz="1800" kern="1200" dirty="0" err="1" smtClean="0"/>
            <a:t>received</a:t>
          </a:r>
          <a:r>
            <a:rPr lang="es-ES" sz="1800" kern="1200" dirty="0" smtClean="0"/>
            <a:t>?</a:t>
          </a:r>
          <a:endParaRPr lang="en-GB" sz="1800" kern="1200" dirty="0"/>
        </a:p>
      </dsp:txBody>
      <dsp:txXfrm>
        <a:off x="411480" y="3586307"/>
        <a:ext cx="4958309" cy="53136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C586B29-B09A-4F23-8C8F-3070D754DCDA}">
      <dsp:nvSpPr>
        <dsp:cNvPr id="0" name=""/>
        <dsp:cNvSpPr/>
      </dsp:nvSpPr>
      <dsp:spPr>
        <a:xfrm>
          <a:off x="2674129" y="1386003"/>
          <a:ext cx="2169035" cy="1581340"/>
        </a:xfrm>
        <a:prstGeom prst="ellipse">
          <a:avLst/>
        </a:prstGeom>
        <a:solidFill>
          <a:schemeClr val="bg1"/>
        </a:solidFill>
        <a:ln w="11429" cap="flat" cmpd="sng" algn="ctr">
          <a:solidFill>
            <a:schemeClr val="tx1"/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305" tIns="27305" rIns="27305" bIns="27305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4300" kern="1200" dirty="0" smtClean="0">
              <a:solidFill>
                <a:schemeClr val="tx1"/>
              </a:solidFill>
            </a:rPr>
            <a:t>I </a:t>
          </a:r>
          <a:r>
            <a:rPr lang="es-ES" sz="4300" kern="1200" dirty="0" err="1" smtClean="0">
              <a:solidFill>
                <a:schemeClr val="tx1"/>
              </a:solidFill>
            </a:rPr>
            <a:t>like</a:t>
          </a:r>
          <a:r>
            <a:rPr lang="es-ES" sz="4300" kern="1200" dirty="0" smtClean="0">
              <a:solidFill>
                <a:schemeClr val="tx1"/>
              </a:solidFill>
            </a:rPr>
            <a:t>...</a:t>
          </a:r>
          <a:endParaRPr lang="es-ES" sz="4300" kern="1200" dirty="0">
            <a:solidFill>
              <a:schemeClr val="tx1"/>
            </a:solidFill>
          </a:endParaRPr>
        </a:p>
      </dsp:txBody>
      <dsp:txXfrm>
        <a:off x="2674129" y="1386003"/>
        <a:ext cx="2169035" cy="1581340"/>
      </dsp:txXfrm>
    </dsp:sp>
    <dsp:sp modelId="{17EDB8EC-84D9-4474-8CD5-5CFF27F66A40}">
      <dsp:nvSpPr>
        <dsp:cNvPr id="0" name=""/>
        <dsp:cNvSpPr/>
      </dsp:nvSpPr>
      <dsp:spPr>
        <a:xfrm rot="15995889">
          <a:off x="3612019" y="1279457"/>
          <a:ext cx="188177" cy="26728"/>
        </a:xfrm>
        <a:custGeom>
          <a:avLst/>
          <a:gdLst/>
          <a:ahLst/>
          <a:cxnLst/>
          <a:rect l="0" t="0" r="0" b="0"/>
          <a:pathLst>
            <a:path>
              <a:moveTo>
                <a:pt x="0" y="13364"/>
              </a:moveTo>
              <a:lnTo>
                <a:pt x="188177" y="13364"/>
              </a:lnTo>
            </a:path>
          </a:pathLst>
        </a:custGeom>
        <a:noFill/>
        <a:ln w="11429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 rot="15995889">
        <a:off x="3701403" y="1288117"/>
        <a:ext cx="9408" cy="9408"/>
      </dsp:txXfrm>
    </dsp:sp>
    <dsp:sp modelId="{0DD9AE75-2542-414D-B033-E82D3967730D}">
      <dsp:nvSpPr>
        <dsp:cNvPr id="0" name=""/>
        <dsp:cNvSpPr/>
      </dsp:nvSpPr>
      <dsp:spPr>
        <a:xfrm>
          <a:off x="2230960" y="0"/>
          <a:ext cx="2867873" cy="1199084"/>
        </a:xfrm>
        <a:prstGeom prst="ellipse">
          <a:avLst/>
        </a:prstGeom>
        <a:solidFill>
          <a:srgbClr val="3333CC"/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b="1" kern="1200" noProof="0" dirty="0" smtClean="0"/>
            <a:t>... to interact</a:t>
          </a:r>
          <a:r>
            <a:rPr lang="en-GB" sz="2200" kern="1200" noProof="0" dirty="0" smtClean="0"/>
            <a:t>.</a:t>
          </a:r>
          <a:endParaRPr lang="en-GB" sz="2200" kern="1200" noProof="0" dirty="0"/>
        </a:p>
      </dsp:txBody>
      <dsp:txXfrm>
        <a:off x="2230960" y="0"/>
        <a:ext cx="2867873" cy="1199084"/>
      </dsp:txXfrm>
    </dsp:sp>
    <dsp:sp modelId="{49BD0C10-C2FD-4E36-BABE-C78502D24B63}">
      <dsp:nvSpPr>
        <dsp:cNvPr id="0" name=""/>
        <dsp:cNvSpPr/>
      </dsp:nvSpPr>
      <dsp:spPr>
        <a:xfrm rot="5258439">
          <a:off x="3661099" y="3089204"/>
          <a:ext cx="271391" cy="26728"/>
        </a:xfrm>
        <a:custGeom>
          <a:avLst/>
          <a:gdLst/>
          <a:ahLst/>
          <a:cxnLst/>
          <a:rect l="0" t="0" r="0" b="0"/>
          <a:pathLst>
            <a:path>
              <a:moveTo>
                <a:pt x="0" y="13364"/>
              </a:moveTo>
              <a:lnTo>
                <a:pt x="271391" y="13364"/>
              </a:lnTo>
            </a:path>
          </a:pathLst>
        </a:custGeom>
        <a:noFill/>
        <a:ln w="11429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 rot="5258439">
        <a:off x="3790010" y="3095783"/>
        <a:ext cx="13569" cy="13569"/>
      </dsp:txXfrm>
    </dsp:sp>
    <dsp:sp modelId="{F4E40DE2-D069-47EF-9629-732E0134770F}">
      <dsp:nvSpPr>
        <dsp:cNvPr id="0" name=""/>
        <dsp:cNvSpPr/>
      </dsp:nvSpPr>
      <dsp:spPr>
        <a:xfrm>
          <a:off x="2340849" y="3238110"/>
          <a:ext cx="2961294" cy="927935"/>
        </a:xfrm>
        <a:prstGeom prst="ellipse">
          <a:avLst/>
        </a:prstGeom>
        <a:solidFill>
          <a:srgbClr val="FFFF00"/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b="1" kern="1200" dirty="0" smtClean="0">
              <a:solidFill>
                <a:schemeClr val="tx1"/>
              </a:solidFill>
            </a:rPr>
            <a:t>... </a:t>
          </a:r>
          <a:r>
            <a:rPr lang="es-ES" sz="2200" b="1" kern="1200" dirty="0" err="1" smtClean="0">
              <a:solidFill>
                <a:schemeClr val="tx1"/>
              </a:solidFill>
            </a:rPr>
            <a:t>to</a:t>
          </a:r>
          <a:r>
            <a:rPr lang="es-ES" sz="2200" b="1" kern="1200" dirty="0" smtClean="0">
              <a:solidFill>
                <a:schemeClr val="tx1"/>
              </a:solidFill>
            </a:rPr>
            <a:t> </a:t>
          </a:r>
          <a:r>
            <a:rPr lang="es-ES" sz="2200" b="1" kern="1200" dirty="0" err="1" smtClean="0">
              <a:solidFill>
                <a:schemeClr val="tx1"/>
              </a:solidFill>
            </a:rPr>
            <a:t>be</a:t>
          </a:r>
          <a:r>
            <a:rPr lang="es-ES" sz="2200" b="1" kern="1200" dirty="0" smtClean="0">
              <a:solidFill>
                <a:schemeClr val="tx1"/>
              </a:solidFill>
            </a:rPr>
            <a:t> </a:t>
          </a:r>
          <a:r>
            <a:rPr lang="en-GB" sz="2200" b="1" kern="1200" noProof="0" dirty="0" smtClean="0">
              <a:solidFill>
                <a:schemeClr val="tx1"/>
              </a:solidFill>
            </a:rPr>
            <a:t>taught</a:t>
          </a:r>
          <a:r>
            <a:rPr lang="es-ES" sz="2200" b="1" kern="1200" dirty="0" smtClean="0">
              <a:solidFill>
                <a:schemeClr val="tx1"/>
              </a:solidFill>
            </a:rPr>
            <a:t>.</a:t>
          </a:r>
          <a:endParaRPr lang="es-ES" sz="2200" b="1" kern="1200" dirty="0">
            <a:solidFill>
              <a:schemeClr val="tx1"/>
            </a:solidFill>
          </a:endParaRPr>
        </a:p>
      </dsp:txBody>
      <dsp:txXfrm>
        <a:off x="2340849" y="3238110"/>
        <a:ext cx="2961294" cy="927935"/>
      </dsp:txXfrm>
    </dsp:sp>
    <dsp:sp modelId="{517F5974-C40C-46D6-81F8-12B05AF24E3E}">
      <dsp:nvSpPr>
        <dsp:cNvPr id="0" name=""/>
        <dsp:cNvSpPr/>
      </dsp:nvSpPr>
      <dsp:spPr>
        <a:xfrm rot="21556719">
          <a:off x="4842990" y="2147621"/>
          <a:ext cx="323395" cy="26728"/>
        </a:xfrm>
        <a:custGeom>
          <a:avLst/>
          <a:gdLst/>
          <a:ahLst/>
          <a:cxnLst/>
          <a:rect l="0" t="0" r="0" b="0"/>
          <a:pathLst>
            <a:path>
              <a:moveTo>
                <a:pt x="0" y="13364"/>
              </a:moveTo>
              <a:lnTo>
                <a:pt x="323395" y="13364"/>
              </a:lnTo>
            </a:path>
          </a:pathLst>
        </a:custGeom>
        <a:noFill/>
        <a:ln w="11429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 rot="21556719">
        <a:off x="4996603" y="2152900"/>
        <a:ext cx="16169" cy="16169"/>
      </dsp:txXfrm>
    </dsp:sp>
    <dsp:sp modelId="{2BE36A11-9F2B-4EEE-8362-5A893E39F96E}">
      <dsp:nvSpPr>
        <dsp:cNvPr id="0" name=""/>
        <dsp:cNvSpPr/>
      </dsp:nvSpPr>
      <dsp:spPr>
        <a:xfrm>
          <a:off x="5165961" y="1543918"/>
          <a:ext cx="2461180" cy="1199084"/>
        </a:xfrm>
        <a:prstGeom prst="ellipse">
          <a:avLst/>
        </a:prstGeom>
        <a:solidFill>
          <a:srgbClr val="00B050"/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b="1" kern="1200" noProof="0" dirty="0" smtClean="0"/>
            <a:t>... to analyse.</a:t>
          </a:r>
          <a:endParaRPr lang="en-GB" sz="2200" b="1" kern="1200" noProof="0" dirty="0"/>
        </a:p>
      </dsp:txBody>
      <dsp:txXfrm>
        <a:off x="5165961" y="1543918"/>
        <a:ext cx="2461180" cy="1199084"/>
      </dsp:txXfrm>
    </dsp:sp>
    <dsp:sp modelId="{687B61AE-18D6-423A-AB9F-FD5355C181B6}">
      <dsp:nvSpPr>
        <dsp:cNvPr id="0" name=""/>
        <dsp:cNvSpPr/>
      </dsp:nvSpPr>
      <dsp:spPr>
        <a:xfrm rot="10752831">
          <a:off x="2163271" y="2181694"/>
          <a:ext cx="511074" cy="26728"/>
        </a:xfrm>
        <a:custGeom>
          <a:avLst/>
          <a:gdLst/>
          <a:ahLst/>
          <a:cxnLst/>
          <a:rect l="0" t="0" r="0" b="0"/>
          <a:pathLst>
            <a:path>
              <a:moveTo>
                <a:pt x="0" y="13364"/>
              </a:moveTo>
              <a:lnTo>
                <a:pt x="511074" y="13364"/>
              </a:lnTo>
            </a:path>
          </a:pathLst>
        </a:custGeom>
        <a:noFill/>
        <a:ln w="11429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 rot="10752831">
        <a:off x="2406031" y="2182281"/>
        <a:ext cx="25553" cy="25553"/>
      </dsp:txXfrm>
    </dsp:sp>
    <dsp:sp modelId="{DE09CCC0-96A5-4217-8114-B3548F338BD1}">
      <dsp:nvSpPr>
        <dsp:cNvPr id="0" name=""/>
        <dsp:cNvSpPr/>
      </dsp:nvSpPr>
      <dsp:spPr>
        <a:xfrm>
          <a:off x="318098" y="1611680"/>
          <a:ext cx="1845402" cy="1199084"/>
        </a:xfrm>
        <a:prstGeom prst="ellipse">
          <a:avLst/>
        </a:prstGeom>
        <a:solidFill>
          <a:srgbClr val="FF0000"/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b="1" kern="1200" dirty="0" smtClean="0"/>
            <a:t>... </a:t>
          </a:r>
          <a:r>
            <a:rPr lang="es-ES" sz="2200" b="1" kern="1200" dirty="0" err="1" smtClean="0"/>
            <a:t>to</a:t>
          </a:r>
          <a:r>
            <a:rPr lang="es-ES" sz="2200" b="1" kern="1200" dirty="0" smtClean="0"/>
            <a:t> do.</a:t>
          </a:r>
          <a:endParaRPr lang="es-ES" sz="2200" b="1" kern="1200" dirty="0"/>
        </a:p>
      </dsp:txBody>
      <dsp:txXfrm>
        <a:off x="318098" y="1611680"/>
        <a:ext cx="1845402" cy="1199084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C0FE1B9-80D2-4949-BCC5-19AC63A8BB5D}">
      <dsp:nvSpPr>
        <dsp:cNvPr id="0" name=""/>
        <dsp:cNvSpPr/>
      </dsp:nvSpPr>
      <dsp:spPr>
        <a:xfrm>
          <a:off x="2" y="0"/>
          <a:ext cx="8472483" cy="4853136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EB0134A4-9E69-4BE1-9709-2A88FC5F4DC0}">
      <dsp:nvSpPr>
        <dsp:cNvPr id="0" name=""/>
        <dsp:cNvSpPr/>
      </dsp:nvSpPr>
      <dsp:spPr>
        <a:xfrm>
          <a:off x="3440" y="1455940"/>
          <a:ext cx="848076" cy="1941254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noProof="0" dirty="0" smtClean="0"/>
            <a:t>Relax before listening.</a:t>
          </a:r>
          <a:endParaRPr lang="en-GB" sz="1400" kern="1200" noProof="0" dirty="0"/>
        </a:p>
      </dsp:txBody>
      <dsp:txXfrm>
        <a:off x="3440" y="1455940"/>
        <a:ext cx="848076" cy="1941254"/>
      </dsp:txXfrm>
    </dsp:sp>
    <dsp:sp modelId="{A74271FB-E4FA-4654-81EA-D45174CEB8CC}">
      <dsp:nvSpPr>
        <dsp:cNvPr id="0" name=""/>
        <dsp:cNvSpPr/>
      </dsp:nvSpPr>
      <dsp:spPr>
        <a:xfrm>
          <a:off x="946450" y="1468753"/>
          <a:ext cx="848076" cy="1941254"/>
        </a:xfrm>
        <a:prstGeom prst="roundRect">
          <a:avLst/>
        </a:prstGeom>
        <a:solidFill>
          <a:schemeClr val="accent2">
            <a:hueOff val="585190"/>
            <a:satOff val="-730"/>
            <a:lumOff val="172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noProof="0" dirty="0" smtClean="0"/>
            <a:t>Always try to think about related ideas. Get the context.</a:t>
          </a:r>
          <a:endParaRPr lang="en-GB" sz="1400" kern="1200" noProof="0" dirty="0"/>
        </a:p>
      </dsp:txBody>
      <dsp:txXfrm>
        <a:off x="946450" y="1468753"/>
        <a:ext cx="848076" cy="1941254"/>
      </dsp:txXfrm>
    </dsp:sp>
    <dsp:sp modelId="{CE418C00-8D8F-47BA-8F67-463F53328388}">
      <dsp:nvSpPr>
        <dsp:cNvPr id="0" name=""/>
        <dsp:cNvSpPr/>
      </dsp:nvSpPr>
      <dsp:spPr>
        <a:xfrm>
          <a:off x="1954558" y="1468753"/>
          <a:ext cx="1218481" cy="1941254"/>
        </a:xfrm>
        <a:prstGeom prst="roundRect">
          <a:avLst/>
        </a:prstGeom>
        <a:solidFill>
          <a:schemeClr val="accent2">
            <a:hueOff val="1170380"/>
            <a:satOff val="-1460"/>
            <a:lumOff val="343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noProof="0" dirty="0" smtClean="0"/>
            <a:t>Do introductory activities (reading, speaking, etc.)</a:t>
          </a:r>
          <a:endParaRPr lang="en-GB" sz="1400" kern="1200" noProof="0" dirty="0"/>
        </a:p>
      </dsp:txBody>
      <dsp:txXfrm>
        <a:off x="1954558" y="1468753"/>
        <a:ext cx="1218481" cy="1941254"/>
      </dsp:txXfrm>
    </dsp:sp>
    <dsp:sp modelId="{0DFB2D50-5BD5-4492-9A37-D793F6189AA8}">
      <dsp:nvSpPr>
        <dsp:cNvPr id="0" name=""/>
        <dsp:cNvSpPr/>
      </dsp:nvSpPr>
      <dsp:spPr>
        <a:xfrm>
          <a:off x="3466729" y="1468753"/>
          <a:ext cx="848076" cy="1941254"/>
        </a:xfrm>
        <a:prstGeom prst="roundRect">
          <a:avLst/>
        </a:prstGeom>
        <a:solidFill>
          <a:schemeClr val="accent2">
            <a:hueOff val="1755570"/>
            <a:satOff val="-2190"/>
            <a:lumOff val="515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noProof="0" dirty="0" smtClean="0"/>
            <a:t>Make sure you understand the questions. Think about them.</a:t>
          </a:r>
          <a:endParaRPr lang="en-GB" sz="1100" kern="1200" noProof="0" dirty="0"/>
        </a:p>
      </dsp:txBody>
      <dsp:txXfrm>
        <a:off x="3466729" y="1468753"/>
        <a:ext cx="848076" cy="1941254"/>
      </dsp:txXfrm>
    </dsp:sp>
    <dsp:sp modelId="{C8846A0B-74E5-48B5-949F-E50EF365A6F6}">
      <dsp:nvSpPr>
        <dsp:cNvPr id="0" name=""/>
        <dsp:cNvSpPr/>
      </dsp:nvSpPr>
      <dsp:spPr>
        <a:xfrm>
          <a:off x="4114803" y="1468753"/>
          <a:ext cx="848076" cy="1941254"/>
        </a:xfrm>
        <a:prstGeom prst="roundRect">
          <a:avLst/>
        </a:prstGeom>
        <a:noFill/>
        <a:ln>
          <a:noFill/>
        </a:ln>
        <a:effectLst>
          <a:outerShdw blurRad="508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100" kern="1200" noProof="0" dirty="0"/>
        </a:p>
      </dsp:txBody>
      <dsp:txXfrm>
        <a:off x="4114803" y="1468753"/>
        <a:ext cx="848076" cy="1941254"/>
      </dsp:txXfrm>
    </dsp:sp>
    <dsp:sp modelId="{04E50A25-BD31-4287-9490-BAF6F7E9A394}">
      <dsp:nvSpPr>
        <dsp:cNvPr id="0" name=""/>
        <dsp:cNvSpPr/>
      </dsp:nvSpPr>
      <dsp:spPr>
        <a:xfrm>
          <a:off x="4826246" y="1455940"/>
          <a:ext cx="971361" cy="1941254"/>
        </a:xfrm>
        <a:prstGeom prst="roundRect">
          <a:avLst/>
        </a:prstGeom>
        <a:solidFill>
          <a:schemeClr val="accent2">
            <a:hueOff val="2925949"/>
            <a:satOff val="-3649"/>
            <a:lumOff val="858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noProof="0" dirty="0" smtClean="0"/>
            <a:t>First listen for GLOBAL meaning; them for DETAILS.</a:t>
          </a:r>
          <a:endParaRPr lang="en-GB" sz="1400" kern="1200" noProof="0" dirty="0"/>
        </a:p>
      </dsp:txBody>
      <dsp:txXfrm>
        <a:off x="4826246" y="1455940"/>
        <a:ext cx="971361" cy="1941254"/>
      </dsp:txXfrm>
    </dsp:sp>
    <dsp:sp modelId="{D60E3C2C-7A23-41CB-B636-DB4A16768821}">
      <dsp:nvSpPr>
        <dsp:cNvPr id="0" name=""/>
        <dsp:cNvSpPr/>
      </dsp:nvSpPr>
      <dsp:spPr>
        <a:xfrm>
          <a:off x="5840011" y="1455940"/>
          <a:ext cx="848076" cy="1941254"/>
        </a:xfrm>
        <a:prstGeom prst="roundRect">
          <a:avLst/>
        </a:prstGeom>
        <a:solidFill>
          <a:schemeClr val="accent2">
            <a:hueOff val="3511139"/>
            <a:satOff val="-4379"/>
            <a:lumOff val="103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 rtl="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noProof="0" dirty="0" smtClean="0"/>
            <a:t>It’s not necessary to understand everything. Get the key words.</a:t>
          </a:r>
          <a:endParaRPr lang="en-GB" sz="1100" kern="1200" noProof="0" dirty="0"/>
        </a:p>
      </dsp:txBody>
      <dsp:txXfrm>
        <a:off x="5840011" y="1455940"/>
        <a:ext cx="848076" cy="1941254"/>
      </dsp:txXfrm>
    </dsp:sp>
    <dsp:sp modelId="{52DAB9F3-79CF-49C9-BEAB-24EAE87BFFBD}">
      <dsp:nvSpPr>
        <dsp:cNvPr id="0" name=""/>
        <dsp:cNvSpPr/>
      </dsp:nvSpPr>
      <dsp:spPr>
        <a:xfrm>
          <a:off x="6730491" y="1455940"/>
          <a:ext cx="848076" cy="1941254"/>
        </a:xfrm>
        <a:prstGeom prst="roundRect">
          <a:avLst/>
        </a:prstGeom>
        <a:solidFill>
          <a:schemeClr val="accent2">
            <a:hueOff val="4096329"/>
            <a:satOff val="-5109"/>
            <a:lumOff val="1201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 rtl="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noProof="0" dirty="0" smtClean="0"/>
            <a:t>Every time you listen to a passage you’ll find it easier.</a:t>
          </a:r>
          <a:endParaRPr lang="en-GB" sz="1100" kern="1200" noProof="0" dirty="0"/>
        </a:p>
      </dsp:txBody>
      <dsp:txXfrm>
        <a:off x="6730491" y="1455940"/>
        <a:ext cx="848076" cy="1941254"/>
      </dsp:txXfrm>
    </dsp:sp>
    <dsp:sp modelId="{485F3FEE-F9E8-4610-A0E7-6AEFF17B7C86}">
      <dsp:nvSpPr>
        <dsp:cNvPr id="0" name=""/>
        <dsp:cNvSpPr/>
      </dsp:nvSpPr>
      <dsp:spPr>
        <a:xfrm>
          <a:off x="7620971" y="1455940"/>
          <a:ext cx="848076" cy="1941254"/>
        </a:xfrm>
        <a:prstGeom prst="roundRec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 rtl="0">
            <a:lnSpc>
              <a:spcPct val="150000"/>
            </a:lnSpc>
            <a:spcBef>
              <a:spcPct val="0"/>
            </a:spcBef>
            <a:spcAft>
              <a:spcPts val="600"/>
            </a:spcAft>
          </a:pPr>
          <a:r>
            <a:rPr lang="en-GB" sz="1100" kern="1200" noProof="0" dirty="0" smtClean="0"/>
            <a:t>Remember: if you can do the task, you’ve succeeded!</a:t>
          </a:r>
          <a:endParaRPr lang="en-GB" sz="1100" kern="1200" noProof="0" dirty="0"/>
        </a:p>
      </dsp:txBody>
      <dsp:txXfrm>
        <a:off x="7620971" y="1455940"/>
        <a:ext cx="848076" cy="1941254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7CDC3DB-571E-4CE6-A468-B1E75EF7D076}">
      <dsp:nvSpPr>
        <dsp:cNvPr id="0" name=""/>
        <dsp:cNvSpPr/>
      </dsp:nvSpPr>
      <dsp:spPr>
        <a:xfrm>
          <a:off x="3360395" y="1177773"/>
          <a:ext cx="1508808" cy="150899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62DA5371-8584-4D70-ACB1-FC5BFA2240FB}">
      <dsp:nvSpPr>
        <dsp:cNvPr id="0" name=""/>
        <dsp:cNvSpPr/>
      </dsp:nvSpPr>
      <dsp:spPr>
        <a:xfrm>
          <a:off x="3250378" y="0"/>
          <a:ext cx="1728842" cy="925195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dirty="0" smtClean="0"/>
            <a:t>Be </a:t>
          </a:r>
          <a:r>
            <a:rPr lang="es-ES" sz="1700" kern="1200" dirty="0" err="1" smtClean="0"/>
            <a:t>relaxed</a:t>
          </a:r>
          <a:r>
            <a:rPr lang="es-ES" sz="1700" kern="1200" dirty="0" smtClean="0"/>
            <a:t> and </a:t>
          </a:r>
          <a:r>
            <a:rPr lang="es-ES" sz="1700" kern="1200" dirty="0" err="1" smtClean="0"/>
            <a:t>take</a:t>
          </a:r>
          <a:r>
            <a:rPr lang="es-ES" sz="1700" kern="1200" dirty="0" smtClean="0"/>
            <a:t> </a:t>
          </a:r>
          <a:r>
            <a:rPr lang="es-ES" sz="1700" kern="1200" dirty="0" err="1" smtClean="0"/>
            <a:t>your</a:t>
          </a:r>
          <a:r>
            <a:rPr lang="es-ES" sz="1700" kern="1200" dirty="0" smtClean="0"/>
            <a:t> time.</a:t>
          </a:r>
          <a:endParaRPr lang="es-ES" sz="1700" kern="1200" dirty="0"/>
        </a:p>
      </dsp:txBody>
      <dsp:txXfrm>
        <a:off x="3250378" y="0"/>
        <a:ext cx="1728842" cy="925195"/>
      </dsp:txXfrm>
    </dsp:sp>
    <dsp:sp modelId="{A05F050E-422B-43B4-B175-EB24E31EC2ED}">
      <dsp:nvSpPr>
        <dsp:cNvPr id="0" name=""/>
        <dsp:cNvSpPr/>
      </dsp:nvSpPr>
      <dsp:spPr>
        <a:xfrm>
          <a:off x="3802979" y="1390568"/>
          <a:ext cx="1508808" cy="150899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32818EED-279D-4973-A8DF-265BBCB53AD1}">
      <dsp:nvSpPr>
        <dsp:cNvPr id="0" name=""/>
        <dsp:cNvSpPr/>
      </dsp:nvSpPr>
      <dsp:spPr>
        <a:xfrm>
          <a:off x="5497874" y="878935"/>
          <a:ext cx="1634542" cy="1017714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dirty="0" err="1" smtClean="0"/>
            <a:t>Don’t</a:t>
          </a:r>
          <a:r>
            <a:rPr lang="es-ES" sz="1700" kern="1200" dirty="0" smtClean="0"/>
            <a:t> try </a:t>
          </a:r>
          <a:r>
            <a:rPr lang="es-ES" sz="1700" kern="1200" dirty="0" err="1" smtClean="0"/>
            <a:t>to</a:t>
          </a:r>
          <a:r>
            <a:rPr lang="es-ES" sz="1700" kern="1200" dirty="0" smtClean="0"/>
            <a:t> </a:t>
          </a:r>
          <a:r>
            <a:rPr lang="es-ES" sz="1700" kern="1200" dirty="0" err="1" smtClean="0"/>
            <a:t>speak</a:t>
          </a:r>
          <a:r>
            <a:rPr lang="es-ES" sz="1700" kern="1200" dirty="0" smtClean="0"/>
            <a:t> </a:t>
          </a:r>
          <a:r>
            <a:rPr lang="es-ES" sz="1700" kern="1200" dirty="0" err="1" smtClean="0"/>
            <a:t>too</a:t>
          </a:r>
          <a:r>
            <a:rPr lang="es-ES" sz="1700" kern="1200" dirty="0" smtClean="0"/>
            <a:t> </a:t>
          </a:r>
          <a:r>
            <a:rPr lang="es-ES" sz="1700" kern="1200" dirty="0" err="1" smtClean="0"/>
            <a:t>fast</a:t>
          </a:r>
          <a:r>
            <a:rPr lang="es-ES" sz="1700" kern="1200" dirty="0" smtClean="0"/>
            <a:t>.</a:t>
          </a:r>
          <a:endParaRPr lang="es-ES" sz="1700" kern="1200" dirty="0"/>
        </a:p>
      </dsp:txBody>
      <dsp:txXfrm>
        <a:off x="5497874" y="878935"/>
        <a:ext cx="1634542" cy="1017714"/>
      </dsp:txXfrm>
    </dsp:sp>
    <dsp:sp modelId="{3494AF39-0840-4E0E-98CF-5AAC3919C7C3}">
      <dsp:nvSpPr>
        <dsp:cNvPr id="0" name=""/>
        <dsp:cNvSpPr/>
      </dsp:nvSpPr>
      <dsp:spPr>
        <a:xfrm>
          <a:off x="3911739" y="1869356"/>
          <a:ext cx="1508808" cy="150899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3BAF46E4-1863-48E8-A50E-B4163D13A389}">
      <dsp:nvSpPr>
        <dsp:cNvPr id="0" name=""/>
        <dsp:cNvSpPr/>
      </dsp:nvSpPr>
      <dsp:spPr>
        <a:xfrm>
          <a:off x="5655041" y="2174208"/>
          <a:ext cx="1603108" cy="1087104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dirty="0" err="1" smtClean="0"/>
            <a:t>Imitate</a:t>
          </a:r>
          <a:r>
            <a:rPr lang="es-ES" sz="1700" kern="1200" dirty="0" smtClean="0"/>
            <a:t> </a:t>
          </a:r>
          <a:r>
            <a:rPr lang="es-ES" sz="1700" kern="1200" dirty="0" err="1" smtClean="0"/>
            <a:t>English</a:t>
          </a:r>
          <a:r>
            <a:rPr lang="es-ES" sz="1700" kern="1200" dirty="0" smtClean="0"/>
            <a:t> stress, </a:t>
          </a:r>
          <a:r>
            <a:rPr lang="es-ES" sz="1700" kern="1200" dirty="0" err="1" smtClean="0"/>
            <a:t>rhythm</a:t>
          </a:r>
          <a:r>
            <a:rPr lang="es-ES" sz="1700" kern="1200" dirty="0" smtClean="0"/>
            <a:t> and </a:t>
          </a:r>
          <a:r>
            <a:rPr lang="es-ES" sz="1700" kern="1200" dirty="0" err="1" smtClean="0"/>
            <a:t>intonation</a:t>
          </a:r>
          <a:r>
            <a:rPr lang="es-ES" sz="1700" kern="1200" dirty="0" smtClean="0"/>
            <a:t>.</a:t>
          </a:r>
          <a:endParaRPr lang="es-ES" sz="1700" kern="1200" dirty="0"/>
        </a:p>
      </dsp:txBody>
      <dsp:txXfrm>
        <a:off x="5655041" y="2174208"/>
        <a:ext cx="1603108" cy="1087104"/>
      </dsp:txXfrm>
    </dsp:sp>
    <dsp:sp modelId="{805A0B14-FAAA-4A9E-888A-B259A78F179D}">
      <dsp:nvSpPr>
        <dsp:cNvPr id="0" name=""/>
        <dsp:cNvSpPr/>
      </dsp:nvSpPr>
      <dsp:spPr>
        <a:xfrm>
          <a:off x="3605577" y="2253312"/>
          <a:ext cx="1508808" cy="150899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73842CC0-3F4E-4CB8-B0B4-1A496E18C5C8}">
      <dsp:nvSpPr>
        <dsp:cNvPr id="0" name=""/>
        <dsp:cNvSpPr/>
      </dsp:nvSpPr>
      <dsp:spPr>
        <a:xfrm>
          <a:off x="4963504" y="3631390"/>
          <a:ext cx="1728842" cy="994584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dirty="0" smtClean="0"/>
            <a:t>Listen </a:t>
          </a:r>
          <a:r>
            <a:rPr lang="es-ES" sz="1700" kern="1200" dirty="0" err="1" smtClean="0"/>
            <a:t>to</a:t>
          </a:r>
          <a:r>
            <a:rPr lang="es-ES" sz="1700" kern="1200" dirty="0" smtClean="0"/>
            <a:t> </a:t>
          </a:r>
          <a:r>
            <a:rPr lang="es-ES" sz="1700" kern="1200" dirty="0" err="1" smtClean="0"/>
            <a:t>recorded</a:t>
          </a:r>
          <a:r>
            <a:rPr lang="es-ES" sz="1700" kern="1200" dirty="0" smtClean="0"/>
            <a:t> </a:t>
          </a:r>
          <a:r>
            <a:rPr lang="es-ES" sz="1700" kern="1200" dirty="0" err="1" smtClean="0"/>
            <a:t>models</a:t>
          </a:r>
          <a:r>
            <a:rPr lang="es-ES" sz="1700" kern="1200" dirty="0" smtClean="0"/>
            <a:t>, record </a:t>
          </a:r>
          <a:r>
            <a:rPr lang="es-ES" sz="1700" kern="1200" dirty="0" err="1" smtClean="0"/>
            <a:t>yourself</a:t>
          </a:r>
          <a:r>
            <a:rPr lang="es-ES" sz="1700" kern="1200" dirty="0" smtClean="0"/>
            <a:t> and compare.</a:t>
          </a:r>
          <a:endParaRPr lang="es-ES" sz="1700" kern="1200" dirty="0"/>
        </a:p>
      </dsp:txBody>
      <dsp:txXfrm>
        <a:off x="4963504" y="3631390"/>
        <a:ext cx="1728842" cy="994584"/>
      </dsp:txXfrm>
    </dsp:sp>
    <dsp:sp modelId="{BE218297-3D61-468C-9280-EB759D43FE1D}">
      <dsp:nvSpPr>
        <dsp:cNvPr id="0" name=""/>
        <dsp:cNvSpPr/>
      </dsp:nvSpPr>
      <dsp:spPr>
        <a:xfrm>
          <a:off x="3115214" y="2253312"/>
          <a:ext cx="1508808" cy="150899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B37A9458-25DD-4549-8785-21656587A608}">
      <dsp:nvSpPr>
        <dsp:cNvPr id="0" name=""/>
        <dsp:cNvSpPr/>
      </dsp:nvSpPr>
      <dsp:spPr>
        <a:xfrm>
          <a:off x="1537252" y="3631390"/>
          <a:ext cx="1728842" cy="994584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dirty="0" smtClean="0"/>
            <a:t>Use </a:t>
          </a:r>
          <a:r>
            <a:rPr lang="es-ES" sz="1700" kern="1200" dirty="0" err="1" smtClean="0"/>
            <a:t>alternative</a:t>
          </a:r>
          <a:r>
            <a:rPr lang="es-ES" sz="1700" kern="1200" dirty="0" smtClean="0"/>
            <a:t> </a:t>
          </a:r>
          <a:r>
            <a:rPr lang="es-ES" sz="1700" kern="1200" dirty="0" err="1" smtClean="0"/>
            <a:t>words</a:t>
          </a:r>
          <a:r>
            <a:rPr lang="es-ES" sz="1700" kern="1200" dirty="0" smtClean="0"/>
            <a:t> </a:t>
          </a:r>
          <a:r>
            <a:rPr lang="es-ES" sz="1700" kern="1200" dirty="0" err="1" smtClean="0"/>
            <a:t>if</a:t>
          </a:r>
          <a:r>
            <a:rPr lang="es-ES" sz="1700" kern="1200" dirty="0" smtClean="0"/>
            <a:t> </a:t>
          </a:r>
          <a:r>
            <a:rPr lang="es-ES" sz="1700" kern="1200" dirty="0" err="1" smtClean="0"/>
            <a:t>you</a:t>
          </a:r>
          <a:r>
            <a:rPr lang="es-ES" sz="1700" kern="1200" dirty="0" smtClean="0"/>
            <a:t> </a:t>
          </a:r>
          <a:r>
            <a:rPr lang="es-ES" sz="1700" kern="1200" dirty="0" err="1" smtClean="0"/>
            <a:t>have</a:t>
          </a:r>
          <a:r>
            <a:rPr lang="es-ES" sz="1700" kern="1200" dirty="0" smtClean="0"/>
            <a:t> </a:t>
          </a:r>
          <a:r>
            <a:rPr lang="es-ES" sz="1700" kern="1200" dirty="0" err="1" smtClean="0"/>
            <a:t>difficulty</a:t>
          </a:r>
          <a:r>
            <a:rPr lang="es-ES" sz="1700" kern="1200" dirty="0" smtClean="0"/>
            <a:t>.</a:t>
          </a:r>
          <a:endParaRPr lang="es-ES" sz="1700" kern="1200" dirty="0"/>
        </a:p>
      </dsp:txBody>
      <dsp:txXfrm>
        <a:off x="1537252" y="3631390"/>
        <a:ext cx="1728842" cy="994584"/>
      </dsp:txXfrm>
    </dsp:sp>
    <dsp:sp modelId="{228B9F46-8518-4016-BA4D-9DA701FBF85F}">
      <dsp:nvSpPr>
        <dsp:cNvPr id="0" name=""/>
        <dsp:cNvSpPr/>
      </dsp:nvSpPr>
      <dsp:spPr>
        <a:xfrm>
          <a:off x="2809052" y="1869356"/>
          <a:ext cx="1508808" cy="150899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27806BBC-94E4-4DEA-B21E-B774F82D4753}">
      <dsp:nvSpPr>
        <dsp:cNvPr id="0" name=""/>
        <dsp:cNvSpPr/>
      </dsp:nvSpPr>
      <dsp:spPr>
        <a:xfrm>
          <a:off x="971449" y="2174208"/>
          <a:ext cx="1603108" cy="1087104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dirty="0" err="1" smtClean="0"/>
            <a:t>Pay</a:t>
          </a:r>
          <a:r>
            <a:rPr lang="es-ES" sz="1700" kern="1200" dirty="0" smtClean="0"/>
            <a:t> </a:t>
          </a:r>
          <a:r>
            <a:rPr lang="es-ES" sz="1700" kern="1200" dirty="0" err="1" smtClean="0"/>
            <a:t>attention</a:t>
          </a:r>
          <a:r>
            <a:rPr lang="es-ES" sz="1700" kern="1200" dirty="0" smtClean="0"/>
            <a:t> </a:t>
          </a:r>
          <a:r>
            <a:rPr lang="es-ES" sz="1700" kern="1200" dirty="0" err="1" smtClean="0"/>
            <a:t>to</a:t>
          </a:r>
          <a:r>
            <a:rPr lang="es-ES" sz="1700" kern="1200" dirty="0" smtClean="0"/>
            <a:t> </a:t>
          </a:r>
          <a:r>
            <a:rPr lang="es-ES" sz="1700" kern="1200" dirty="0" err="1" smtClean="0"/>
            <a:t>models</a:t>
          </a:r>
          <a:r>
            <a:rPr lang="es-ES" sz="1700" kern="1200" dirty="0" smtClean="0"/>
            <a:t>. </a:t>
          </a:r>
          <a:endParaRPr lang="es-ES" sz="1700" kern="1200" dirty="0"/>
        </a:p>
      </dsp:txBody>
      <dsp:txXfrm>
        <a:off x="971449" y="2174208"/>
        <a:ext cx="1603108" cy="1087104"/>
      </dsp:txXfrm>
    </dsp:sp>
    <dsp:sp modelId="{96D99C7E-68A7-49BE-BFF2-99D087113C09}">
      <dsp:nvSpPr>
        <dsp:cNvPr id="0" name=""/>
        <dsp:cNvSpPr/>
      </dsp:nvSpPr>
      <dsp:spPr>
        <a:xfrm>
          <a:off x="2917812" y="1390568"/>
          <a:ext cx="1508808" cy="150899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B664074C-369A-41F5-8D39-FC4E2D2C4D32}">
      <dsp:nvSpPr>
        <dsp:cNvPr id="0" name=""/>
        <dsp:cNvSpPr/>
      </dsp:nvSpPr>
      <dsp:spPr>
        <a:xfrm>
          <a:off x="1097183" y="878935"/>
          <a:ext cx="1634542" cy="1017714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dirty="0" err="1" smtClean="0"/>
            <a:t>Repeat</a:t>
          </a:r>
          <a:r>
            <a:rPr lang="es-ES" sz="1700" kern="1200" dirty="0" smtClean="0"/>
            <a:t> </a:t>
          </a:r>
          <a:r>
            <a:rPr lang="es-ES" sz="1700" kern="1200" dirty="0" err="1" smtClean="0"/>
            <a:t>chunks</a:t>
          </a:r>
          <a:r>
            <a:rPr lang="es-ES" sz="1700" kern="1200" dirty="0" smtClean="0"/>
            <a:t> of </a:t>
          </a:r>
          <a:r>
            <a:rPr lang="es-ES" sz="1700" kern="1200" dirty="0" err="1" smtClean="0"/>
            <a:t>language</a:t>
          </a:r>
          <a:r>
            <a:rPr lang="es-ES" sz="1700" kern="1200" dirty="0" smtClean="0"/>
            <a:t> </a:t>
          </a:r>
          <a:r>
            <a:rPr lang="es-ES" sz="1700" kern="1200" dirty="0" err="1" smtClean="0"/>
            <a:t>until</a:t>
          </a:r>
          <a:r>
            <a:rPr lang="es-ES" sz="1700" kern="1200" dirty="0" smtClean="0"/>
            <a:t> </a:t>
          </a:r>
          <a:r>
            <a:rPr lang="es-ES" sz="1700" kern="1200" dirty="0" err="1" smtClean="0"/>
            <a:t>they</a:t>
          </a:r>
          <a:r>
            <a:rPr lang="es-ES" sz="1700" kern="1200" dirty="0" smtClean="0"/>
            <a:t> </a:t>
          </a:r>
          <a:r>
            <a:rPr lang="es-ES" sz="1700" kern="1200" dirty="0" err="1" smtClean="0"/>
            <a:t>sound</a:t>
          </a:r>
          <a:r>
            <a:rPr lang="es-ES" sz="1700" kern="1200" dirty="0" smtClean="0"/>
            <a:t> natural.</a:t>
          </a:r>
          <a:endParaRPr lang="es-ES" sz="1700" kern="1200" dirty="0"/>
        </a:p>
      </dsp:txBody>
      <dsp:txXfrm>
        <a:off x="1097183" y="878935"/>
        <a:ext cx="1634542" cy="1017714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87CA39B-5017-4E42-8F1A-2A62650F24CA}">
      <dsp:nvSpPr>
        <dsp:cNvPr id="0" name=""/>
        <dsp:cNvSpPr/>
      </dsp:nvSpPr>
      <dsp:spPr>
        <a:xfrm>
          <a:off x="802427" y="0"/>
          <a:ext cx="6362889" cy="4625975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F20064-178C-44E8-91E9-5EB90B0268A1}">
      <dsp:nvSpPr>
        <dsp:cNvPr id="0" name=""/>
        <dsp:cNvSpPr/>
      </dsp:nvSpPr>
      <dsp:spPr>
        <a:xfrm>
          <a:off x="2458621" y="4030437"/>
          <a:ext cx="3006883" cy="31848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4"/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err="1" smtClean="0"/>
            <a:t>Become</a:t>
          </a:r>
          <a:r>
            <a:rPr lang="es-ES" sz="1400" kern="1200" dirty="0" smtClean="0"/>
            <a:t> </a:t>
          </a:r>
          <a:r>
            <a:rPr lang="es-ES" sz="1400" kern="1200" dirty="0" err="1" smtClean="0"/>
            <a:t>interested</a:t>
          </a:r>
          <a:r>
            <a:rPr lang="es-ES" sz="1400" kern="1200" dirty="0" smtClean="0"/>
            <a:t> in </a:t>
          </a:r>
          <a:r>
            <a:rPr lang="es-ES" sz="1400" kern="1200" dirty="0" err="1" smtClean="0"/>
            <a:t>the</a:t>
          </a:r>
          <a:r>
            <a:rPr lang="es-ES" sz="1400" kern="1200" dirty="0" smtClean="0"/>
            <a:t> </a:t>
          </a:r>
          <a:r>
            <a:rPr lang="es-ES" sz="1400" kern="1200" dirty="0" err="1" smtClean="0"/>
            <a:t>topic</a:t>
          </a:r>
          <a:r>
            <a:rPr lang="es-ES" sz="1400" kern="1200" dirty="0" smtClean="0"/>
            <a:t>.</a:t>
          </a:r>
          <a:endParaRPr lang="es-ES" sz="1400" kern="1200" dirty="0"/>
        </a:p>
      </dsp:txBody>
      <dsp:txXfrm>
        <a:off x="2458621" y="4030437"/>
        <a:ext cx="3006883" cy="318487"/>
      </dsp:txXfrm>
    </dsp:sp>
    <dsp:sp modelId="{ED760516-044B-41CF-BFF4-93F6AA2A8275}">
      <dsp:nvSpPr>
        <dsp:cNvPr id="0" name=""/>
        <dsp:cNvSpPr/>
      </dsp:nvSpPr>
      <dsp:spPr>
        <a:xfrm>
          <a:off x="1882547" y="3527243"/>
          <a:ext cx="4193911" cy="33121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4"/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err="1" smtClean="0"/>
            <a:t>Think</a:t>
          </a:r>
          <a:r>
            <a:rPr lang="es-ES" sz="1400" kern="1200" dirty="0" smtClean="0"/>
            <a:t> </a:t>
          </a:r>
          <a:r>
            <a:rPr lang="es-ES" sz="1400" kern="1200" dirty="0" err="1" smtClean="0"/>
            <a:t>about</a:t>
          </a:r>
          <a:r>
            <a:rPr lang="es-ES" sz="1400" kern="1200" dirty="0" smtClean="0"/>
            <a:t> </a:t>
          </a:r>
          <a:r>
            <a:rPr lang="es-ES" sz="1400" kern="1200" dirty="0" err="1" smtClean="0"/>
            <a:t>the</a:t>
          </a:r>
          <a:r>
            <a:rPr lang="es-ES" sz="1400" kern="1200" dirty="0" smtClean="0"/>
            <a:t> </a:t>
          </a:r>
          <a:r>
            <a:rPr lang="es-ES" sz="1400" kern="1200" dirty="0" err="1" smtClean="0"/>
            <a:t>topic</a:t>
          </a:r>
          <a:r>
            <a:rPr lang="es-ES" sz="1400" kern="1200" dirty="0" smtClean="0"/>
            <a:t> </a:t>
          </a:r>
          <a:r>
            <a:rPr lang="es-ES" sz="1400" kern="1200" dirty="0" err="1" smtClean="0"/>
            <a:t>before</a:t>
          </a:r>
          <a:r>
            <a:rPr lang="es-ES" sz="1400" kern="1200" dirty="0" smtClean="0"/>
            <a:t> </a:t>
          </a:r>
          <a:r>
            <a:rPr lang="es-ES" sz="1400" kern="1200" dirty="0" err="1" smtClean="0"/>
            <a:t>you</a:t>
          </a:r>
          <a:r>
            <a:rPr lang="es-ES" sz="1400" kern="1200" dirty="0" smtClean="0"/>
            <a:t> </a:t>
          </a:r>
          <a:r>
            <a:rPr lang="es-ES" sz="1400" kern="1200" dirty="0" err="1" smtClean="0"/>
            <a:t>read</a:t>
          </a:r>
          <a:r>
            <a:rPr lang="es-ES" sz="1400" kern="1200" dirty="0" smtClean="0"/>
            <a:t> </a:t>
          </a:r>
          <a:r>
            <a:rPr lang="es-ES" sz="1400" kern="1200" dirty="0" err="1" smtClean="0"/>
            <a:t>the</a:t>
          </a:r>
          <a:r>
            <a:rPr lang="es-ES" sz="1400" kern="1200" dirty="0" smtClean="0"/>
            <a:t> </a:t>
          </a:r>
          <a:r>
            <a:rPr lang="es-ES" sz="1400" kern="1200" dirty="0" err="1" smtClean="0"/>
            <a:t>text</a:t>
          </a:r>
          <a:r>
            <a:rPr lang="es-ES" sz="1400" kern="1200" dirty="0" smtClean="0"/>
            <a:t>.</a:t>
          </a:r>
          <a:endParaRPr lang="es-ES" sz="1400" kern="1200" dirty="0"/>
        </a:p>
      </dsp:txBody>
      <dsp:txXfrm>
        <a:off x="1882547" y="3527243"/>
        <a:ext cx="4193911" cy="331211"/>
      </dsp:txXfrm>
    </dsp:sp>
    <dsp:sp modelId="{77CA4591-43F6-4690-B121-5C889EA02D8D}">
      <dsp:nvSpPr>
        <dsp:cNvPr id="0" name=""/>
        <dsp:cNvSpPr/>
      </dsp:nvSpPr>
      <dsp:spPr>
        <a:xfrm>
          <a:off x="2242577" y="3056566"/>
          <a:ext cx="3460742" cy="28644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4"/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err="1" smtClean="0"/>
            <a:t>Get</a:t>
          </a:r>
          <a:r>
            <a:rPr lang="es-ES" sz="1400" kern="1200" dirty="0" smtClean="0"/>
            <a:t> </a:t>
          </a:r>
          <a:r>
            <a:rPr lang="es-ES" sz="1400" kern="1200" dirty="0" err="1" smtClean="0"/>
            <a:t>some</a:t>
          </a:r>
          <a:r>
            <a:rPr lang="es-ES" sz="1400" kern="1200" dirty="0" smtClean="0"/>
            <a:t> personal ideas </a:t>
          </a:r>
          <a:r>
            <a:rPr lang="es-ES" sz="1400" kern="1200" dirty="0" err="1" smtClean="0"/>
            <a:t>about</a:t>
          </a:r>
          <a:r>
            <a:rPr lang="es-ES" sz="1400" kern="1200" dirty="0" smtClean="0"/>
            <a:t> </a:t>
          </a:r>
          <a:r>
            <a:rPr lang="es-ES" sz="1400" kern="1200" dirty="0" err="1" smtClean="0"/>
            <a:t>the</a:t>
          </a:r>
          <a:r>
            <a:rPr lang="es-ES" sz="1400" kern="1200" dirty="0" smtClean="0"/>
            <a:t> </a:t>
          </a:r>
          <a:r>
            <a:rPr lang="es-ES" sz="1400" kern="1200" dirty="0" err="1" smtClean="0"/>
            <a:t>topic</a:t>
          </a:r>
          <a:r>
            <a:rPr lang="es-ES" sz="1400" kern="1200" dirty="0" smtClean="0"/>
            <a:t>.</a:t>
          </a:r>
          <a:endParaRPr lang="es-ES" sz="1400" kern="1200" dirty="0"/>
        </a:p>
      </dsp:txBody>
      <dsp:txXfrm>
        <a:off x="2242577" y="3056566"/>
        <a:ext cx="3460742" cy="286441"/>
      </dsp:txXfrm>
    </dsp:sp>
    <dsp:sp modelId="{27D1060B-58FF-4EFA-BC93-AB05C5800B3B}">
      <dsp:nvSpPr>
        <dsp:cNvPr id="0" name=""/>
        <dsp:cNvSpPr/>
      </dsp:nvSpPr>
      <dsp:spPr>
        <a:xfrm>
          <a:off x="2314607" y="2654976"/>
          <a:ext cx="3449286" cy="31848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4"/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err="1" smtClean="0"/>
            <a:t>Always</a:t>
          </a:r>
          <a:r>
            <a:rPr lang="es-ES" sz="1400" kern="1200" dirty="0" smtClean="0"/>
            <a:t> do pre-</a:t>
          </a:r>
          <a:r>
            <a:rPr lang="es-ES" sz="1400" kern="1200" dirty="0" err="1" smtClean="0"/>
            <a:t>reading</a:t>
          </a:r>
          <a:r>
            <a:rPr lang="es-ES" sz="1400" kern="1200" dirty="0" smtClean="0"/>
            <a:t> </a:t>
          </a:r>
          <a:r>
            <a:rPr lang="es-ES" sz="1400" kern="1200" dirty="0" err="1" smtClean="0"/>
            <a:t>activities</a:t>
          </a:r>
          <a:r>
            <a:rPr lang="es-ES" sz="1400" kern="1200" dirty="0" smtClean="0"/>
            <a:t>.</a:t>
          </a:r>
          <a:endParaRPr lang="es-ES" sz="1400" kern="1200" dirty="0"/>
        </a:p>
      </dsp:txBody>
      <dsp:txXfrm>
        <a:off x="2314607" y="2654976"/>
        <a:ext cx="3449286" cy="318487"/>
      </dsp:txXfrm>
    </dsp:sp>
    <dsp:sp modelId="{008763E3-6C93-4D10-95C8-E0A6D2014578}">
      <dsp:nvSpPr>
        <dsp:cNvPr id="0" name=""/>
        <dsp:cNvSpPr/>
      </dsp:nvSpPr>
      <dsp:spPr>
        <a:xfrm>
          <a:off x="2818650" y="2232932"/>
          <a:ext cx="2321163" cy="31848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4"/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err="1" smtClean="0"/>
            <a:t>Always</a:t>
          </a:r>
          <a:r>
            <a:rPr lang="es-ES" sz="1400" kern="1200" dirty="0" smtClean="0"/>
            <a:t> </a:t>
          </a:r>
          <a:r>
            <a:rPr lang="es-ES" sz="1400" kern="1200" dirty="0" err="1" smtClean="0"/>
            <a:t>read</a:t>
          </a:r>
          <a:r>
            <a:rPr lang="es-ES" sz="1400" kern="1200" dirty="0" smtClean="0"/>
            <a:t> </a:t>
          </a:r>
          <a:r>
            <a:rPr lang="es-ES" sz="1400" kern="1200" dirty="0" err="1" smtClean="0"/>
            <a:t>the</a:t>
          </a:r>
          <a:r>
            <a:rPr lang="es-ES" sz="1400" kern="1200" dirty="0" smtClean="0"/>
            <a:t> </a:t>
          </a:r>
          <a:r>
            <a:rPr lang="es-ES" sz="1400" kern="1200" dirty="0" err="1" smtClean="0"/>
            <a:t>questions</a:t>
          </a:r>
          <a:endParaRPr lang="es-ES" sz="1400" kern="1200" dirty="0"/>
        </a:p>
      </dsp:txBody>
      <dsp:txXfrm>
        <a:off x="2818650" y="2232932"/>
        <a:ext cx="2321163" cy="318487"/>
      </dsp:txXfrm>
    </dsp:sp>
    <dsp:sp modelId="{2497F810-9905-4388-8F61-E44688962B4B}">
      <dsp:nvSpPr>
        <dsp:cNvPr id="0" name=""/>
        <dsp:cNvSpPr/>
      </dsp:nvSpPr>
      <dsp:spPr>
        <a:xfrm>
          <a:off x="5222716" y="0"/>
          <a:ext cx="3006883" cy="31848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bg1"/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300" kern="1200" dirty="0"/>
        </a:p>
      </dsp:txBody>
      <dsp:txXfrm>
        <a:off x="5222716" y="0"/>
        <a:ext cx="3006883" cy="318487"/>
      </dsp:txXfrm>
    </dsp:sp>
    <dsp:sp modelId="{FBECC935-8E97-434B-9EC7-AB4882C9B4F5}">
      <dsp:nvSpPr>
        <dsp:cNvPr id="0" name=""/>
        <dsp:cNvSpPr/>
      </dsp:nvSpPr>
      <dsp:spPr>
        <a:xfrm>
          <a:off x="2026577" y="1438153"/>
          <a:ext cx="3617852" cy="55949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rgbClr val="C00000"/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err="1" smtClean="0"/>
            <a:t>First</a:t>
          </a:r>
          <a:r>
            <a:rPr lang="es-ES" sz="1400" kern="1200" dirty="0" smtClean="0"/>
            <a:t> </a:t>
          </a:r>
          <a:r>
            <a:rPr lang="es-ES" sz="1400" kern="1200" dirty="0" err="1" smtClean="0"/>
            <a:t>read</a:t>
          </a:r>
          <a:r>
            <a:rPr lang="es-ES" sz="1400" kern="1200" dirty="0" smtClean="0"/>
            <a:t> </a:t>
          </a:r>
          <a:r>
            <a:rPr lang="es-ES" sz="1400" kern="1200" dirty="0" err="1" smtClean="0"/>
            <a:t>for</a:t>
          </a:r>
          <a:r>
            <a:rPr lang="es-ES" sz="1400" kern="1200" dirty="0" smtClean="0"/>
            <a:t> GLOBAL </a:t>
          </a:r>
          <a:r>
            <a:rPr lang="es-ES" sz="1400" kern="1200" dirty="0" err="1" smtClean="0"/>
            <a:t>meaning</a:t>
          </a:r>
          <a:r>
            <a:rPr lang="es-ES" sz="1400" kern="1200" dirty="0" smtClean="0"/>
            <a:t>; </a:t>
          </a:r>
          <a:r>
            <a:rPr lang="es-ES" sz="1400" kern="1200" dirty="0" err="1" smtClean="0"/>
            <a:t>then</a:t>
          </a:r>
          <a:r>
            <a:rPr lang="es-ES" sz="1400" kern="1200" dirty="0" smtClean="0"/>
            <a:t> </a:t>
          </a:r>
          <a:r>
            <a:rPr lang="es-ES" sz="1400" kern="1200" dirty="0" err="1" smtClean="0"/>
            <a:t>for</a:t>
          </a:r>
          <a:r>
            <a:rPr lang="es-ES" sz="1400" kern="1200" dirty="0" smtClean="0"/>
            <a:t> DETAILS.</a:t>
          </a:r>
          <a:endParaRPr lang="es-ES" sz="1400" kern="1200" dirty="0"/>
        </a:p>
      </dsp:txBody>
      <dsp:txXfrm>
        <a:off x="2026577" y="1438153"/>
        <a:ext cx="3617852" cy="559490"/>
      </dsp:txXfrm>
    </dsp:sp>
    <dsp:sp modelId="{3B20648E-79FD-4733-818B-E2E3FE7B838C}">
      <dsp:nvSpPr>
        <dsp:cNvPr id="0" name=""/>
        <dsp:cNvSpPr/>
      </dsp:nvSpPr>
      <dsp:spPr>
        <a:xfrm>
          <a:off x="2962680" y="934095"/>
          <a:ext cx="1889676" cy="31848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rgbClr val="C00000"/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err="1" smtClean="0"/>
            <a:t>Highlight</a:t>
          </a:r>
          <a:r>
            <a:rPr lang="es-ES" sz="1400" kern="1200" dirty="0" smtClean="0"/>
            <a:t> </a:t>
          </a:r>
          <a:r>
            <a:rPr lang="es-ES" sz="1400" kern="1200" dirty="0" err="1" smtClean="0"/>
            <a:t>key</a:t>
          </a:r>
          <a:r>
            <a:rPr lang="es-ES" sz="1400" kern="1200" dirty="0" smtClean="0"/>
            <a:t> ideas.</a:t>
          </a:r>
          <a:endParaRPr lang="es-ES" sz="1400" kern="1200" dirty="0"/>
        </a:p>
      </dsp:txBody>
      <dsp:txXfrm>
        <a:off x="2962680" y="934095"/>
        <a:ext cx="1889676" cy="318487"/>
      </dsp:txXfrm>
    </dsp:sp>
    <dsp:sp modelId="{475C6915-2397-4F2E-9900-30449C4A408E}">
      <dsp:nvSpPr>
        <dsp:cNvPr id="0" name=""/>
        <dsp:cNvSpPr/>
      </dsp:nvSpPr>
      <dsp:spPr>
        <a:xfrm>
          <a:off x="2314607" y="142007"/>
          <a:ext cx="3257808" cy="56825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rgbClr val="C00000"/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Do </a:t>
          </a:r>
          <a:r>
            <a:rPr lang="es-ES" sz="1400" kern="1200" dirty="0" err="1" smtClean="0"/>
            <a:t>not</a:t>
          </a:r>
          <a:r>
            <a:rPr lang="es-ES" sz="1400" kern="1200" dirty="0" smtClean="0"/>
            <a:t> </a:t>
          </a:r>
          <a:r>
            <a:rPr lang="es-ES" sz="1400" kern="1200" dirty="0" err="1" smtClean="0"/>
            <a:t>worry</a:t>
          </a:r>
          <a:r>
            <a:rPr lang="es-ES" sz="1400" kern="1200" dirty="0" smtClean="0"/>
            <a:t> </a:t>
          </a:r>
          <a:r>
            <a:rPr lang="es-ES" sz="1400" kern="1200" dirty="0" err="1" smtClean="0"/>
            <a:t>about</a:t>
          </a:r>
          <a:r>
            <a:rPr lang="es-ES" sz="1400" kern="1200" dirty="0" smtClean="0"/>
            <a:t> </a:t>
          </a:r>
          <a:r>
            <a:rPr lang="es-ES" sz="1400" kern="1200" dirty="0" err="1" smtClean="0"/>
            <a:t>words</a:t>
          </a:r>
          <a:r>
            <a:rPr lang="es-ES" sz="1400" kern="1200" dirty="0" smtClean="0"/>
            <a:t> </a:t>
          </a:r>
          <a:r>
            <a:rPr lang="es-ES" sz="1400" kern="1200" dirty="0" err="1" smtClean="0"/>
            <a:t>you</a:t>
          </a:r>
          <a:r>
            <a:rPr lang="es-ES" sz="1400" kern="1200" dirty="0" smtClean="0"/>
            <a:t> </a:t>
          </a:r>
          <a:r>
            <a:rPr lang="es-ES" sz="1400" kern="1200" dirty="0" err="1" smtClean="0"/>
            <a:t>don’t</a:t>
          </a:r>
          <a:r>
            <a:rPr lang="es-ES" sz="1400" kern="1200" dirty="0" smtClean="0"/>
            <a:t> </a:t>
          </a:r>
          <a:r>
            <a:rPr lang="es-ES" sz="1400" kern="1200" dirty="0" err="1" smtClean="0"/>
            <a:t>know</a:t>
          </a:r>
          <a:r>
            <a:rPr lang="es-ES" sz="1400" kern="1200" dirty="0" smtClean="0"/>
            <a:t>; </a:t>
          </a:r>
          <a:r>
            <a:rPr lang="es-ES" sz="1400" kern="1200" dirty="0" err="1" smtClean="0"/>
            <a:t>guess</a:t>
          </a:r>
          <a:r>
            <a:rPr lang="es-ES" sz="1400" kern="1200" dirty="0" smtClean="0"/>
            <a:t> </a:t>
          </a:r>
          <a:r>
            <a:rPr lang="es-ES" sz="1400" kern="1200" dirty="0" err="1" smtClean="0"/>
            <a:t>their</a:t>
          </a:r>
          <a:r>
            <a:rPr lang="es-ES" sz="1400" kern="1200" dirty="0" smtClean="0"/>
            <a:t> </a:t>
          </a:r>
          <a:r>
            <a:rPr lang="es-ES" sz="1400" kern="1200" dirty="0" err="1" smtClean="0"/>
            <a:t>meaning</a:t>
          </a:r>
          <a:r>
            <a:rPr lang="es-ES" sz="1400" kern="1200" dirty="0" smtClean="0"/>
            <a:t>; </a:t>
          </a:r>
          <a:r>
            <a:rPr lang="es-ES" sz="1400" kern="1200" dirty="0" err="1" smtClean="0"/>
            <a:t>mark</a:t>
          </a:r>
          <a:r>
            <a:rPr lang="es-ES" sz="1400" kern="1200" dirty="0" smtClean="0"/>
            <a:t> </a:t>
          </a:r>
          <a:r>
            <a:rPr lang="es-ES" sz="1400" kern="1200" dirty="0" err="1" smtClean="0"/>
            <a:t>them</a:t>
          </a:r>
          <a:r>
            <a:rPr lang="es-ES" sz="1400" kern="1200" dirty="0" smtClean="0"/>
            <a:t> and look </a:t>
          </a:r>
          <a:r>
            <a:rPr lang="es-ES" sz="1400" kern="1200" dirty="0" err="1" smtClean="0"/>
            <a:t>them</a:t>
          </a:r>
          <a:r>
            <a:rPr lang="es-ES" sz="1400" kern="1200" dirty="0" smtClean="0"/>
            <a:t> up </a:t>
          </a:r>
          <a:r>
            <a:rPr lang="es-ES" sz="1400" kern="1200" dirty="0" err="1" smtClean="0"/>
            <a:t>later</a:t>
          </a:r>
          <a:r>
            <a:rPr lang="es-ES" sz="1400" kern="1200" dirty="0" smtClean="0"/>
            <a:t> </a:t>
          </a:r>
          <a:r>
            <a:rPr lang="es-ES" sz="1400" kern="1200" dirty="0" err="1" smtClean="0"/>
            <a:t>on</a:t>
          </a:r>
          <a:r>
            <a:rPr lang="es-ES" sz="1400" kern="1200" dirty="0" smtClean="0"/>
            <a:t>.</a:t>
          </a:r>
          <a:endParaRPr lang="es-ES" sz="1400" kern="1200" dirty="0"/>
        </a:p>
      </dsp:txBody>
      <dsp:txXfrm>
        <a:off x="2314607" y="142007"/>
        <a:ext cx="3257808" cy="568258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D7B7017-90AB-436E-B1B8-824CDFC4C2EB}">
      <dsp:nvSpPr>
        <dsp:cNvPr id="0" name=""/>
        <dsp:cNvSpPr/>
      </dsp:nvSpPr>
      <dsp:spPr>
        <a:xfrm>
          <a:off x="3610651" y="1654172"/>
          <a:ext cx="1589807" cy="1499993"/>
        </a:xfrm>
        <a:prstGeom prst="ellipse">
          <a:avLst/>
        </a:prstGeom>
        <a:solidFill>
          <a:schemeClr val="accent6">
            <a:lumMod val="60000"/>
            <a:lumOff val="40000"/>
          </a:schemeClr>
        </a:solidFill>
        <a:ln w="11429" cap="flat" cmpd="sng" algn="ctr">
          <a:solidFill>
            <a:scrgbClr r="0" g="0" b="0"/>
          </a:solidFill>
          <a:prstDash val="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b="1" kern="1200" dirty="0" smtClean="0">
              <a:solidFill>
                <a:schemeClr val="tx1"/>
              </a:solidFill>
            </a:rPr>
            <a:t>If you want to write well, you must read a lot!</a:t>
          </a:r>
          <a:endParaRPr lang="es-ES" sz="1100" b="1" kern="1200" dirty="0">
            <a:solidFill>
              <a:schemeClr val="tx1"/>
            </a:solidFill>
          </a:endParaRPr>
        </a:p>
      </dsp:txBody>
      <dsp:txXfrm>
        <a:off x="3610651" y="1654172"/>
        <a:ext cx="1589807" cy="1499993"/>
      </dsp:txXfrm>
    </dsp:sp>
    <dsp:sp modelId="{CB9AF230-D2F2-47B1-B416-F28476DC8537}">
      <dsp:nvSpPr>
        <dsp:cNvPr id="0" name=""/>
        <dsp:cNvSpPr/>
      </dsp:nvSpPr>
      <dsp:spPr>
        <a:xfrm rot="17549843">
          <a:off x="4673243" y="1450518"/>
          <a:ext cx="144321" cy="266153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100" kern="1200"/>
        </a:p>
      </dsp:txBody>
      <dsp:txXfrm rot="17549843">
        <a:off x="4673243" y="1450518"/>
        <a:ext cx="144321" cy="266153"/>
      </dsp:txXfrm>
    </dsp:sp>
    <dsp:sp modelId="{F2B4A3D0-E175-4716-976E-59C5789D0B25}">
      <dsp:nvSpPr>
        <dsp:cNvPr id="0" name=""/>
        <dsp:cNvSpPr/>
      </dsp:nvSpPr>
      <dsp:spPr>
        <a:xfrm>
          <a:off x="4258719" y="69999"/>
          <a:ext cx="1636351" cy="142640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b="1" kern="1200" dirty="0" smtClean="0">
              <a:solidFill>
                <a:schemeClr val="tx1"/>
              </a:solidFill>
            </a:rPr>
            <a:t>Always plan your writing. Brainstorm and organise ideas.</a:t>
          </a:r>
          <a:endParaRPr lang="es-ES" sz="1100" b="1" kern="1200" dirty="0" smtClean="0">
            <a:solidFill>
              <a:schemeClr val="tx1"/>
            </a:solidFill>
          </a:endParaRPr>
        </a:p>
      </dsp:txBody>
      <dsp:txXfrm>
        <a:off x="4258719" y="69999"/>
        <a:ext cx="1636351" cy="1426409"/>
      </dsp:txXfrm>
    </dsp:sp>
    <dsp:sp modelId="{B06F48FE-D86B-47B1-9792-073146B9D3F3}">
      <dsp:nvSpPr>
        <dsp:cNvPr id="0" name=""/>
        <dsp:cNvSpPr/>
      </dsp:nvSpPr>
      <dsp:spPr>
        <a:xfrm rot="789372">
          <a:off x="5973494" y="891479"/>
          <a:ext cx="271920" cy="266153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100" kern="1200"/>
        </a:p>
      </dsp:txBody>
      <dsp:txXfrm rot="789372">
        <a:off x="5973494" y="891479"/>
        <a:ext cx="271920" cy="266153"/>
      </dsp:txXfrm>
    </dsp:sp>
    <dsp:sp modelId="{35E85480-DD1F-442A-85AF-13E4DB879790}">
      <dsp:nvSpPr>
        <dsp:cNvPr id="0" name=""/>
        <dsp:cNvSpPr/>
      </dsp:nvSpPr>
      <dsp:spPr>
        <a:xfrm>
          <a:off x="6346946" y="502049"/>
          <a:ext cx="1508676" cy="150867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1" kern="1200" dirty="0" smtClean="0">
              <a:solidFill>
                <a:schemeClr val="tx1"/>
              </a:solidFill>
            </a:rPr>
            <a:t>The more you think, the better you’ll write.</a:t>
          </a:r>
          <a:endParaRPr lang="es-ES" sz="1400" b="1" kern="1200" dirty="0" smtClean="0">
            <a:solidFill>
              <a:schemeClr val="tx1"/>
            </a:solidFill>
          </a:endParaRPr>
        </a:p>
      </dsp:txBody>
      <dsp:txXfrm>
        <a:off x="6346946" y="502049"/>
        <a:ext cx="1508676" cy="1508676"/>
      </dsp:txXfrm>
    </dsp:sp>
    <dsp:sp modelId="{2AF8B504-6392-41C5-9CAC-2698A4C06B75}">
      <dsp:nvSpPr>
        <dsp:cNvPr id="0" name=""/>
        <dsp:cNvSpPr/>
      </dsp:nvSpPr>
      <dsp:spPr>
        <a:xfrm rot="4607038">
          <a:off x="7221048" y="2019105"/>
          <a:ext cx="181213" cy="266153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100" kern="1200"/>
        </a:p>
      </dsp:txBody>
      <dsp:txXfrm rot="4607038">
        <a:off x="7221048" y="2019105"/>
        <a:ext cx="181213" cy="266153"/>
      </dsp:txXfrm>
    </dsp:sp>
    <dsp:sp modelId="{619174F0-C3EA-472E-93A2-156EFD468C5B}">
      <dsp:nvSpPr>
        <dsp:cNvPr id="0" name=""/>
        <dsp:cNvSpPr/>
      </dsp:nvSpPr>
      <dsp:spPr>
        <a:xfrm>
          <a:off x="6851000" y="2302244"/>
          <a:ext cx="1324600" cy="141715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b="1" kern="1200" dirty="0" smtClean="0">
              <a:solidFill>
                <a:schemeClr val="tx1"/>
              </a:solidFill>
            </a:rPr>
            <a:t>Order your ideas and think how you are going to join them.</a:t>
          </a:r>
          <a:endParaRPr lang="es-ES" sz="1100" b="1" kern="1200" dirty="0" smtClean="0">
            <a:solidFill>
              <a:schemeClr val="tx1"/>
            </a:solidFill>
          </a:endParaRPr>
        </a:p>
      </dsp:txBody>
      <dsp:txXfrm>
        <a:off x="6851000" y="2302244"/>
        <a:ext cx="1324600" cy="1417151"/>
      </dsp:txXfrm>
    </dsp:sp>
    <dsp:sp modelId="{E0C153C7-D6BB-43BB-9FE0-022ED408A3B0}">
      <dsp:nvSpPr>
        <dsp:cNvPr id="0" name=""/>
        <dsp:cNvSpPr/>
      </dsp:nvSpPr>
      <dsp:spPr>
        <a:xfrm rot="8761714">
          <a:off x="6393448" y="3406691"/>
          <a:ext cx="580279" cy="32634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400" kern="1200"/>
        </a:p>
      </dsp:txBody>
      <dsp:txXfrm rot="8761714">
        <a:off x="6393448" y="3406691"/>
        <a:ext cx="580279" cy="326349"/>
      </dsp:txXfrm>
    </dsp:sp>
    <dsp:sp modelId="{6DEC4653-D9F3-43FE-8D03-C24C98097B4B}">
      <dsp:nvSpPr>
        <dsp:cNvPr id="0" name=""/>
        <dsp:cNvSpPr/>
      </dsp:nvSpPr>
      <dsp:spPr>
        <a:xfrm>
          <a:off x="5407279" y="3526383"/>
          <a:ext cx="1083785" cy="1076640"/>
        </a:xfrm>
        <a:prstGeom prst="ellipse">
          <a:avLst/>
        </a:prstGeom>
        <a:solidFill>
          <a:schemeClr val="accent4"/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b="1" kern="1200" dirty="0" smtClean="0">
              <a:solidFill>
                <a:schemeClr val="tx1"/>
              </a:solidFill>
            </a:rPr>
            <a:t>Write a first draft.</a:t>
          </a:r>
          <a:endParaRPr lang="es-ES" sz="1100" b="1" kern="1200" dirty="0" smtClean="0">
            <a:solidFill>
              <a:schemeClr val="tx1"/>
            </a:solidFill>
          </a:endParaRPr>
        </a:p>
      </dsp:txBody>
      <dsp:txXfrm>
        <a:off x="5407279" y="3526383"/>
        <a:ext cx="1083785" cy="1076640"/>
      </dsp:txXfrm>
    </dsp:sp>
    <dsp:sp modelId="{8946BCF5-FD05-47E5-ACD2-3F4D8AAFD0AA}">
      <dsp:nvSpPr>
        <dsp:cNvPr id="0" name=""/>
        <dsp:cNvSpPr/>
      </dsp:nvSpPr>
      <dsp:spPr>
        <a:xfrm rot="10254579">
          <a:off x="4754327" y="4085194"/>
          <a:ext cx="470110" cy="266153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100" kern="1200"/>
        </a:p>
      </dsp:txBody>
      <dsp:txXfrm rot="10254579">
        <a:off x="4754327" y="4085194"/>
        <a:ext cx="470110" cy="266153"/>
      </dsp:txXfrm>
    </dsp:sp>
    <dsp:sp modelId="{B36FC29C-DF31-4289-A867-C4359DCF3A93}">
      <dsp:nvSpPr>
        <dsp:cNvPr id="0" name=""/>
        <dsp:cNvSpPr/>
      </dsp:nvSpPr>
      <dsp:spPr>
        <a:xfrm>
          <a:off x="3754663" y="3958437"/>
          <a:ext cx="788603" cy="788603"/>
        </a:xfrm>
        <a:prstGeom prst="ellipse">
          <a:avLst/>
        </a:prstGeom>
        <a:solidFill>
          <a:schemeClr val="accent2"/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b="1" kern="1200" dirty="0" smtClean="0">
              <a:solidFill>
                <a:schemeClr val="tx1"/>
              </a:solidFill>
            </a:rPr>
            <a:t>Read your draft carefully</a:t>
          </a:r>
          <a:r>
            <a:rPr lang="en-GB" sz="600" kern="1200" dirty="0" smtClean="0"/>
            <a:t>. </a:t>
          </a:r>
          <a:endParaRPr lang="es-ES" sz="600" kern="1200" dirty="0"/>
        </a:p>
      </dsp:txBody>
      <dsp:txXfrm>
        <a:off x="3754663" y="3958437"/>
        <a:ext cx="788603" cy="788603"/>
      </dsp:txXfrm>
    </dsp:sp>
    <dsp:sp modelId="{80649C29-98D7-49B9-ABFA-313354680F54}">
      <dsp:nvSpPr>
        <dsp:cNvPr id="0" name=""/>
        <dsp:cNvSpPr/>
      </dsp:nvSpPr>
      <dsp:spPr>
        <a:xfrm rot="11376875">
          <a:off x="3463004" y="4121413"/>
          <a:ext cx="211944" cy="266153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100" kern="1200"/>
        </a:p>
      </dsp:txBody>
      <dsp:txXfrm rot="11376875">
        <a:off x="3463004" y="4121413"/>
        <a:ext cx="211944" cy="266153"/>
      </dsp:txXfrm>
    </dsp:sp>
    <dsp:sp modelId="{5BDC9F73-89C9-4C06-B894-462ABFE087F8}">
      <dsp:nvSpPr>
        <dsp:cNvPr id="0" name=""/>
        <dsp:cNvSpPr/>
      </dsp:nvSpPr>
      <dsp:spPr>
        <a:xfrm>
          <a:off x="1450509" y="3670398"/>
          <a:ext cx="1996190" cy="788603"/>
        </a:xfrm>
        <a:prstGeom prst="ellipse">
          <a:avLst/>
        </a:prstGeom>
        <a:solidFill>
          <a:schemeClr val="accent2"/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b="1" kern="1200" dirty="0" smtClean="0">
              <a:solidFill>
                <a:schemeClr val="tx1"/>
              </a:solidFill>
            </a:rPr>
            <a:t>Check     ideas,  expression,  grammar, spelling and punctuation.</a:t>
          </a:r>
          <a:endParaRPr lang="es-ES" sz="1100" b="1" kern="1200" dirty="0" smtClean="0">
            <a:solidFill>
              <a:schemeClr val="tx1"/>
            </a:solidFill>
          </a:endParaRPr>
        </a:p>
      </dsp:txBody>
      <dsp:txXfrm>
        <a:off x="1450509" y="3670398"/>
        <a:ext cx="1996190" cy="788603"/>
      </dsp:txXfrm>
    </dsp:sp>
    <dsp:sp modelId="{24BD8273-9EFD-4AC6-BB4B-6498399069BB}">
      <dsp:nvSpPr>
        <dsp:cNvPr id="0" name=""/>
        <dsp:cNvSpPr/>
      </dsp:nvSpPr>
      <dsp:spPr>
        <a:xfrm rot="11734299">
          <a:off x="1444436" y="3670808"/>
          <a:ext cx="136496" cy="266153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100" kern="1200"/>
        </a:p>
      </dsp:txBody>
      <dsp:txXfrm rot="11734299">
        <a:off x="1444436" y="3670808"/>
        <a:ext cx="136496" cy="266153"/>
      </dsp:txXfrm>
    </dsp:sp>
    <dsp:sp modelId="{BE6E71B9-446D-49B1-A5EF-803A91CE3EAF}">
      <dsp:nvSpPr>
        <dsp:cNvPr id="0" name=""/>
        <dsp:cNvSpPr/>
      </dsp:nvSpPr>
      <dsp:spPr>
        <a:xfrm>
          <a:off x="226369" y="3022329"/>
          <a:ext cx="1180396" cy="1175136"/>
        </a:xfrm>
        <a:prstGeom prst="ellipse">
          <a:avLst/>
        </a:prstGeom>
        <a:solidFill>
          <a:schemeClr val="accent6">
            <a:lumMod val="60000"/>
            <a:lumOff val="40000"/>
          </a:schemeClr>
        </a:solidFill>
        <a:ln w="11429" cap="flat" cmpd="sng" algn="ctr">
          <a:solidFill>
            <a:scrgbClr r="0" g="0" b="0"/>
          </a:solidFill>
          <a:prstDash val="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b="1" kern="1200" dirty="0" smtClean="0">
              <a:solidFill>
                <a:schemeClr val="tx1"/>
              </a:solidFill>
            </a:rPr>
            <a:t>The reader cannot read your mind, only your writing. Is it clear?</a:t>
          </a:r>
        </a:p>
      </dsp:txBody>
      <dsp:txXfrm>
        <a:off x="226369" y="3022329"/>
        <a:ext cx="1180396" cy="1175136"/>
      </dsp:txXfrm>
    </dsp:sp>
    <dsp:sp modelId="{23F24040-9D90-454D-83B2-DA51F5A93B70}">
      <dsp:nvSpPr>
        <dsp:cNvPr id="0" name=""/>
        <dsp:cNvSpPr/>
      </dsp:nvSpPr>
      <dsp:spPr>
        <a:xfrm rot="15899524">
          <a:off x="676154" y="2751374"/>
          <a:ext cx="153687" cy="266153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100" kern="1200"/>
        </a:p>
      </dsp:txBody>
      <dsp:txXfrm rot="15899524">
        <a:off x="676154" y="2751374"/>
        <a:ext cx="153687" cy="266153"/>
      </dsp:txXfrm>
    </dsp:sp>
    <dsp:sp modelId="{FE402142-D57E-4C74-94C9-10C7010AAB69}">
      <dsp:nvSpPr>
        <dsp:cNvPr id="0" name=""/>
        <dsp:cNvSpPr/>
      </dsp:nvSpPr>
      <dsp:spPr>
        <a:xfrm>
          <a:off x="154352" y="1654174"/>
          <a:ext cx="1076632" cy="1083603"/>
        </a:xfrm>
        <a:prstGeom prst="ellipse">
          <a:avLst/>
        </a:prstGeom>
        <a:solidFill>
          <a:schemeClr val="accent4"/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b="1" kern="1200" dirty="0" smtClean="0">
              <a:solidFill>
                <a:schemeClr val="tx1"/>
              </a:solidFill>
            </a:rPr>
            <a:t>Write a second version and check it again.</a:t>
          </a:r>
          <a:endParaRPr lang="es-ES" sz="1100" b="1" kern="1200" dirty="0" smtClean="0">
            <a:solidFill>
              <a:schemeClr val="tx1"/>
            </a:solidFill>
          </a:endParaRPr>
        </a:p>
      </dsp:txBody>
      <dsp:txXfrm>
        <a:off x="154352" y="1654174"/>
        <a:ext cx="1076632" cy="1083603"/>
      </dsp:txXfrm>
    </dsp:sp>
    <dsp:sp modelId="{58836E18-DAEB-4630-872B-9CCFF147C643}">
      <dsp:nvSpPr>
        <dsp:cNvPr id="0" name=""/>
        <dsp:cNvSpPr/>
      </dsp:nvSpPr>
      <dsp:spPr>
        <a:xfrm rot="18039704">
          <a:off x="962361" y="1452550"/>
          <a:ext cx="184309" cy="266153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100" kern="1200"/>
        </a:p>
      </dsp:txBody>
      <dsp:txXfrm rot="18039704">
        <a:off x="962361" y="1452550"/>
        <a:ext cx="184309" cy="266153"/>
      </dsp:txXfrm>
    </dsp:sp>
    <dsp:sp modelId="{84ED438E-9705-4A67-B8AB-4D190672096E}">
      <dsp:nvSpPr>
        <dsp:cNvPr id="0" name=""/>
        <dsp:cNvSpPr/>
      </dsp:nvSpPr>
      <dsp:spPr>
        <a:xfrm>
          <a:off x="0" y="142003"/>
          <a:ext cx="3044173" cy="1309893"/>
        </a:xfrm>
        <a:prstGeom prst="ellipse">
          <a:avLst/>
        </a:prstGeom>
        <a:solidFill>
          <a:schemeClr val="accent6">
            <a:lumMod val="60000"/>
            <a:lumOff val="40000"/>
          </a:schemeClr>
        </a:solidFill>
        <a:ln w="11429" cap="flat" cmpd="sng" algn="ctr">
          <a:solidFill>
            <a:scrgbClr r="0" g="0" b="0"/>
          </a:solidFill>
          <a:prstDash val="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b="1" kern="1200" dirty="0" smtClean="0">
              <a:solidFill>
                <a:schemeClr val="tx1"/>
              </a:solidFill>
            </a:rPr>
            <a:t>The teacher is human: write clearly and cleanly. A bewildered reader may be a dangerous assessor and marker of compositions!</a:t>
          </a:r>
          <a:endParaRPr lang="es-ES" sz="1100" b="1" kern="1200" dirty="0" smtClean="0">
            <a:solidFill>
              <a:schemeClr val="tx1"/>
            </a:solidFill>
          </a:endParaRPr>
        </a:p>
      </dsp:txBody>
      <dsp:txXfrm>
        <a:off x="0" y="142003"/>
        <a:ext cx="3044173" cy="1309893"/>
      </dsp:txXfrm>
    </dsp:sp>
    <dsp:sp modelId="{8A5AADA6-C83A-4CFE-85EC-045CA60C74AA}">
      <dsp:nvSpPr>
        <dsp:cNvPr id="0" name=""/>
        <dsp:cNvSpPr/>
      </dsp:nvSpPr>
      <dsp:spPr>
        <a:xfrm rot="19535247">
          <a:off x="2608597" y="-133076"/>
          <a:ext cx="769967" cy="26615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100" kern="1200"/>
        </a:p>
      </dsp:txBody>
      <dsp:txXfrm rot="19535247">
        <a:off x="2608597" y="-133076"/>
        <a:ext cx="769967" cy="2661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C8C35F-C6BE-4157-ABB4-98FD8EFAF2B6}" type="datetimeFigureOut">
              <a:rPr lang="es-ES" smtClean="0"/>
              <a:pPr/>
              <a:t>11/09/2015</a:t>
            </a:fld>
            <a:endParaRPr lang="es-E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6C8F79-CB22-420B-A51E-EC2C5B4F301B}" type="slidenum">
              <a:rPr lang="es-ES" smtClean="0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  </a:t>
            </a:r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6C8F79-CB22-420B-A51E-EC2C5B4F301B}" type="slidenum">
              <a:rPr lang="es-ES" smtClean="0"/>
              <a:pPr/>
              <a:t>2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DF1E7-1BA9-44D5-9B59-A7DF81EE5D38}" type="datetime1">
              <a:rPr lang="es-ES" smtClean="0"/>
              <a:pPr/>
              <a:t>11/09/2015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Learning to learn a language. 1 &gt;&gt; The good language learner.      Jorge García Mata.  2015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03209-02A7-40E5-BF15-D38BE1C68145}" type="datetime1">
              <a:rPr lang="es-ES" smtClean="0"/>
              <a:pPr/>
              <a:t>11/09/2015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Learning to learn a language. 1 &gt;&gt; The good language learner.      Jorge García Mata.  2015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E7EC9-01DA-4728-A164-ED3734046AFC}" type="datetime1">
              <a:rPr lang="es-ES" smtClean="0"/>
              <a:pPr/>
              <a:t>11/09/2015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Learning to learn a language. 1 &gt;&gt; The good language learner.      Jorge García Mata.  2015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801B3-C369-446D-A58F-C70E19F467E6}" type="datetime1">
              <a:rPr lang="es-ES" smtClean="0"/>
              <a:pPr/>
              <a:t>11/09/2015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Learning to learn a language. 1 &gt;&gt; The good language learner.      Jorge García Mata.  2015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7ABA9-161F-413D-9141-B79D285FF7DB}" type="datetime1">
              <a:rPr lang="es-ES" smtClean="0"/>
              <a:pPr/>
              <a:t>11/09/2015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Learning to learn a language. 1 &gt;&gt; The good language learner.      Jorge García Mata.  2015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13676-E43E-40E1-B799-A551FCA45814}" type="datetime1">
              <a:rPr lang="es-ES" smtClean="0"/>
              <a:pPr/>
              <a:t>11/09/2015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Learning to learn a language. 1 &gt;&gt; The good language learner.      Jorge García Mata.  2015</a:t>
            </a: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B8456-0098-4169-8938-70A58EA365A0}" type="datetime1">
              <a:rPr lang="es-ES" smtClean="0"/>
              <a:pPr/>
              <a:t>11/09/2015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Learning to learn a language. 1 &gt;&gt; The good language learner.      Jorge García Mata.  2015</a:t>
            </a:r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D58A0-473E-4683-9A22-030AE1204D56}" type="datetime1">
              <a:rPr lang="es-ES" smtClean="0"/>
              <a:pPr/>
              <a:t>11/09/2015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Learning to learn a language. 1 &gt;&gt; The good language learner.      Jorge García Mata.  2015</a:t>
            </a:r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BDE11-BC23-4EFC-B298-C809036AAB0B}" type="datetime1">
              <a:rPr lang="es-ES" smtClean="0"/>
              <a:pPr/>
              <a:t>11/09/2015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Learning to learn a language. 1 &gt;&gt; The good language learner.      Jorge García Mata.  2015</a:t>
            </a:r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C872A-76A1-497F-8641-C2E4342388D9}" type="datetime1">
              <a:rPr lang="es-ES" smtClean="0"/>
              <a:pPr/>
              <a:t>11/09/2015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Learning to learn a language. 1 &gt;&gt; The good language learner.      Jorge García Mata.  2015</a:t>
            </a: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9C7B3-B91E-4CD7-A09D-FAC279319D56}" type="datetime1">
              <a:rPr lang="es-ES" smtClean="0"/>
              <a:pPr/>
              <a:t>11/09/2015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Learning to learn a language. 1 &gt;&gt; The good language learner.      Jorge García Mata.  2015</a:t>
            </a: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74C117-B3EB-42E0-8202-DD5581E39A30}" type="datetime1">
              <a:rPr lang="es-ES" smtClean="0"/>
              <a:pPr/>
              <a:t>11/09/2015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Learning to learn a language. 1 &gt;&gt; The good language learner.      Jorge García Mata.  2015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8F3355-9FEB-4386-ADC4-139524A5F2F4}" type="slidenum">
              <a:rPr lang="es-ES" smtClean="0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goo.gl/forms/ykJikcvDoV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err="1" smtClean="0"/>
              <a:t>Learning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learn</a:t>
            </a:r>
            <a:r>
              <a:rPr lang="es-ES" dirty="0" smtClean="0"/>
              <a:t> </a:t>
            </a:r>
            <a:r>
              <a:rPr lang="es-ES" dirty="0" err="1" smtClean="0"/>
              <a:t>languages</a:t>
            </a:r>
            <a:endParaRPr lang="es-E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694928"/>
          </a:xfrm>
        </p:spPr>
        <p:txBody>
          <a:bodyPr/>
          <a:lstStyle/>
          <a:p>
            <a:r>
              <a:rPr lang="es-ES" dirty="0" smtClean="0">
                <a:solidFill>
                  <a:schemeClr val="bg1">
                    <a:lumMod val="10000"/>
                  </a:schemeClr>
                </a:solidFill>
              </a:rPr>
              <a:t>1. </a:t>
            </a:r>
            <a:r>
              <a:rPr lang="es-ES" dirty="0" err="1" smtClean="0">
                <a:solidFill>
                  <a:schemeClr val="bg1">
                    <a:lumMod val="10000"/>
                  </a:schemeClr>
                </a:solidFill>
              </a:rPr>
              <a:t>The</a:t>
            </a:r>
            <a:r>
              <a:rPr lang="es-ES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es-ES" dirty="0" err="1" smtClean="0">
                <a:solidFill>
                  <a:schemeClr val="bg1">
                    <a:lumMod val="10000"/>
                  </a:schemeClr>
                </a:solidFill>
              </a:rPr>
              <a:t>good</a:t>
            </a:r>
            <a:r>
              <a:rPr lang="es-ES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es-ES" dirty="0" err="1" smtClean="0">
                <a:solidFill>
                  <a:schemeClr val="bg1">
                    <a:lumMod val="10000"/>
                  </a:schemeClr>
                </a:solidFill>
              </a:rPr>
              <a:t>language</a:t>
            </a:r>
            <a:r>
              <a:rPr lang="es-ES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es-ES" dirty="0" err="1" smtClean="0">
                <a:solidFill>
                  <a:schemeClr val="bg1">
                    <a:lumMod val="10000"/>
                  </a:schemeClr>
                </a:solidFill>
              </a:rPr>
              <a:t>learner</a:t>
            </a:r>
            <a:r>
              <a:rPr lang="es-ES" dirty="0" smtClean="0">
                <a:solidFill>
                  <a:schemeClr val="bg1">
                    <a:lumMod val="10000"/>
                  </a:schemeClr>
                </a:solidFill>
              </a:rPr>
              <a:t>.</a:t>
            </a:r>
            <a:endParaRPr lang="es-ES" dirty="0">
              <a:solidFill>
                <a:schemeClr val="bg1">
                  <a:lumMod val="10000"/>
                </a:schemeClr>
              </a:solidFill>
            </a:endParaRPr>
          </a:p>
        </p:txBody>
      </p:sp>
      <p:pic>
        <p:nvPicPr>
          <p:cNvPr id="4" name="Picture 3" descr="EOI 13x9_HQ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91880" y="548680"/>
            <a:ext cx="2088232" cy="1645810"/>
          </a:xfrm>
          <a:prstGeom prst="rect">
            <a:avLst/>
          </a:prstGeom>
          <a:solidFill>
            <a:schemeClr val="bg1">
              <a:alpha val="0"/>
            </a:schemeClr>
          </a:solidFill>
        </p:spPr>
      </p:pic>
      <p:sp>
        <p:nvSpPr>
          <p:cNvPr id="5" name="TextBox 4"/>
          <p:cNvSpPr txBox="1"/>
          <p:nvPr/>
        </p:nvSpPr>
        <p:spPr>
          <a:xfrm>
            <a:off x="5220072" y="5517232"/>
            <a:ext cx="3024336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r"/>
            <a:r>
              <a:rPr lang="es-ES" dirty="0" smtClean="0"/>
              <a:t>Jorge García Mata. 2015</a:t>
            </a:r>
            <a:endParaRPr lang="es-E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1800" y="274638"/>
            <a:ext cx="5915000" cy="1143000"/>
          </a:xfrm>
        </p:spPr>
        <p:txBody>
          <a:bodyPr/>
          <a:lstStyle/>
          <a:p>
            <a:r>
              <a:rPr lang="es-ES" dirty="0" smtClean="0"/>
              <a:t> </a:t>
            </a:r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10</a:t>
            </a:fld>
            <a:endParaRPr lang="es-ES" dirty="0"/>
          </a:p>
        </p:txBody>
      </p:sp>
      <p:pic>
        <p:nvPicPr>
          <p:cNvPr id="6" name="Content Placeholder 3" descr="EOI 13x9_HQ_sma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188640"/>
            <a:ext cx="1498600" cy="1181100"/>
          </a:xfrm>
          <a:prstGeom prst="rect">
            <a:avLst/>
          </a:prstGeom>
        </p:spPr>
      </p:pic>
      <p:sp>
        <p:nvSpPr>
          <p:cNvPr id="27" name="Rectangle 26"/>
          <p:cNvSpPr/>
          <p:nvPr/>
        </p:nvSpPr>
        <p:spPr>
          <a:xfrm>
            <a:off x="2483768" y="260648"/>
            <a:ext cx="5904656" cy="126188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es-ES" sz="3600" dirty="0" err="1" smtClean="0"/>
              <a:t>How</a:t>
            </a:r>
            <a:r>
              <a:rPr lang="es-ES" sz="3600" dirty="0" smtClean="0"/>
              <a:t> do I </a:t>
            </a:r>
            <a:r>
              <a:rPr lang="es-ES" sz="3600" dirty="0" err="1" smtClean="0"/>
              <a:t>go</a:t>
            </a:r>
            <a:r>
              <a:rPr lang="es-ES" sz="3600" dirty="0" smtClean="0"/>
              <a:t> </a:t>
            </a:r>
            <a:r>
              <a:rPr lang="es-ES" sz="3600" dirty="0" err="1" smtClean="0"/>
              <a:t>about</a:t>
            </a:r>
            <a:r>
              <a:rPr lang="es-ES" sz="3600" dirty="0" smtClean="0"/>
              <a:t> </a:t>
            </a:r>
            <a:r>
              <a:rPr lang="es-ES" sz="3600" dirty="0" err="1" smtClean="0"/>
              <a:t>learning</a:t>
            </a:r>
            <a:r>
              <a:rPr lang="es-ES" sz="3600" dirty="0" smtClean="0"/>
              <a:t>(3):  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sz="4000" dirty="0" smtClean="0"/>
              <a:t>My </a:t>
            </a:r>
            <a:r>
              <a:rPr lang="es-ES" sz="4000" dirty="0" err="1" smtClean="0"/>
              <a:t>traits</a:t>
            </a:r>
            <a:r>
              <a:rPr lang="es-ES" sz="4000" dirty="0" smtClean="0"/>
              <a:t>.</a:t>
            </a:r>
            <a:endParaRPr lang="es-ES" sz="4000" dirty="0"/>
          </a:p>
        </p:txBody>
      </p:sp>
      <p:grpSp>
        <p:nvGrpSpPr>
          <p:cNvPr id="28" name="Group 27"/>
          <p:cNvGrpSpPr/>
          <p:nvPr/>
        </p:nvGrpSpPr>
        <p:grpSpPr>
          <a:xfrm>
            <a:off x="251520" y="1556791"/>
            <a:ext cx="8208912" cy="4554508"/>
            <a:chOff x="251520" y="1556791"/>
            <a:chExt cx="8208912" cy="4554508"/>
          </a:xfrm>
        </p:grpSpPr>
        <p:grpSp>
          <p:nvGrpSpPr>
            <p:cNvPr id="29" name="Group 18"/>
            <p:cNvGrpSpPr>
              <a:grpSpLocks/>
            </p:cNvGrpSpPr>
            <p:nvPr/>
          </p:nvGrpSpPr>
          <p:grpSpPr bwMode="auto">
            <a:xfrm>
              <a:off x="323528" y="3140968"/>
              <a:ext cx="3528392" cy="1606503"/>
              <a:chOff x="5501265" y="1322767"/>
              <a:chExt cx="3528383" cy="770368"/>
            </a:xfrm>
          </p:grpSpPr>
          <p:sp>
            <p:nvSpPr>
              <p:cNvPr id="45" name="Rectangle 3"/>
              <p:cNvSpPr txBox="1">
                <a:spLocks noChangeArrowheads="1"/>
              </p:cNvSpPr>
              <p:nvPr/>
            </p:nvSpPr>
            <p:spPr bwMode="auto">
              <a:xfrm>
                <a:off x="5501265" y="1529948"/>
                <a:ext cx="3528383" cy="5631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>
                  <a:spcBef>
                    <a:spcPct val="20000"/>
                  </a:spcBef>
                  <a:buClr>
                    <a:schemeClr val="tx1"/>
                  </a:buClr>
                  <a:buSzPct val="70000"/>
                  <a:buFont typeface="Wingdings" pitchFamily="2" charset="2"/>
                  <a:buChar char="q"/>
                  <a:defRPr/>
                </a:pPr>
                <a:r>
                  <a:rPr lang="es-ES" sz="1400" dirty="0" smtClean="0">
                    <a:latin typeface="Arial" pitchFamily="34" charset="0"/>
                  </a:rPr>
                  <a:t> </a:t>
                </a:r>
                <a:r>
                  <a:rPr lang="en-US" sz="1400" dirty="0" smtClean="0"/>
                  <a:t>is willing to experiment and take risks. </a:t>
                </a:r>
              </a:p>
              <a:p>
                <a:pPr>
                  <a:spcBef>
                    <a:spcPct val="20000"/>
                  </a:spcBef>
                  <a:buClr>
                    <a:schemeClr val="tx1"/>
                  </a:buClr>
                  <a:buSzPct val="70000"/>
                  <a:buFont typeface="Wingdings" pitchFamily="2" charset="2"/>
                  <a:buChar char="q"/>
                  <a:defRPr/>
                </a:pPr>
                <a:r>
                  <a:rPr lang="en-US" sz="1400" dirty="0" smtClean="0"/>
                  <a:t> is not afraid of making mistakes.</a:t>
                </a:r>
              </a:p>
              <a:p>
                <a:pPr>
                  <a:spcBef>
                    <a:spcPct val="20000"/>
                  </a:spcBef>
                  <a:buClr>
                    <a:schemeClr val="tx1"/>
                  </a:buClr>
                  <a:buSzPct val="70000"/>
                  <a:buFont typeface="Wingdings" pitchFamily="2" charset="2"/>
                  <a:buChar char="q"/>
                  <a:defRPr/>
                </a:pPr>
                <a:r>
                  <a:rPr lang="en-US" sz="1400" dirty="0" smtClean="0"/>
                  <a:t> is motivated and inquisitive</a:t>
                </a:r>
                <a:r>
                  <a:rPr lang="es-ES" sz="1400" dirty="0" smtClean="0"/>
                  <a:t>.</a:t>
                </a:r>
                <a:endParaRPr lang="es-ES" sz="1400" dirty="0"/>
              </a:p>
            </p:txBody>
          </p:sp>
          <p:sp>
            <p:nvSpPr>
              <p:cNvPr id="46" name="Rectangle 9"/>
              <p:cNvSpPr>
                <a:spLocks noChangeArrowheads="1"/>
              </p:cNvSpPr>
              <p:nvPr/>
            </p:nvSpPr>
            <p:spPr bwMode="auto">
              <a:xfrm>
                <a:off x="5501265" y="1322767"/>
                <a:ext cx="1857388" cy="1623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sz="1600" b="1" dirty="0" smtClean="0">
                    <a:solidFill>
                      <a:srgbClr val="FF0000"/>
                    </a:solidFill>
                  </a:rPr>
                  <a:t>POSITIVE</a:t>
                </a:r>
                <a:endParaRPr lang="es-ES" sz="1600" b="1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30" name="Group 19"/>
            <p:cNvGrpSpPr>
              <a:grpSpLocks/>
            </p:cNvGrpSpPr>
            <p:nvPr/>
          </p:nvGrpSpPr>
          <p:grpSpPr bwMode="auto">
            <a:xfrm>
              <a:off x="4499992" y="1700808"/>
              <a:ext cx="3744416" cy="1299567"/>
              <a:chOff x="2142539" y="142281"/>
              <a:chExt cx="3744442" cy="1299577"/>
            </a:xfrm>
          </p:grpSpPr>
          <p:sp>
            <p:nvSpPr>
              <p:cNvPr id="43" name="Rectangle 3"/>
              <p:cNvSpPr txBox="1">
                <a:spLocks noChangeArrowheads="1"/>
              </p:cNvSpPr>
              <p:nvPr/>
            </p:nvSpPr>
            <p:spPr bwMode="auto">
              <a:xfrm>
                <a:off x="2142539" y="502324"/>
                <a:ext cx="3744442" cy="9395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>
                  <a:spcBef>
                    <a:spcPct val="20000"/>
                  </a:spcBef>
                  <a:buClr>
                    <a:schemeClr val="tx1"/>
                  </a:buClr>
                  <a:buSzPct val="70000"/>
                  <a:buFont typeface="Wingdings" pitchFamily="2" charset="2"/>
                  <a:buChar char="q"/>
                  <a:defRPr/>
                </a:pPr>
                <a:r>
                  <a:rPr lang="es-ES" sz="1400" dirty="0" smtClean="0">
                    <a:latin typeface="Arial" pitchFamily="34" charset="0"/>
                  </a:rPr>
                  <a:t> </a:t>
                </a:r>
                <a:r>
                  <a:rPr lang="en-US" sz="1400" dirty="0" smtClean="0"/>
                  <a:t>does not expect to learn English just by sitting in the classroom</a:t>
                </a:r>
              </a:p>
              <a:p>
                <a:pPr>
                  <a:spcBef>
                    <a:spcPct val="20000"/>
                  </a:spcBef>
                  <a:buClr>
                    <a:schemeClr val="tx1"/>
                  </a:buClr>
                  <a:buSzPct val="70000"/>
                  <a:buFont typeface="Wingdings" pitchFamily="2" charset="2"/>
                  <a:buChar char="q"/>
                  <a:defRPr/>
                </a:pPr>
                <a:r>
                  <a:rPr lang="en-US" sz="1400" dirty="0" smtClean="0"/>
                  <a:t>does not rely on the teacher to totally direct her learning.</a:t>
                </a:r>
                <a:endParaRPr lang="en-GB" sz="1400" kern="0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44" name="Rectangle 10"/>
              <p:cNvSpPr>
                <a:spLocks noChangeArrowheads="1"/>
              </p:cNvSpPr>
              <p:nvPr/>
            </p:nvSpPr>
            <p:spPr bwMode="auto">
              <a:xfrm>
                <a:off x="2286556" y="142281"/>
                <a:ext cx="1857388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600" b="1" dirty="0" smtClean="0">
                    <a:solidFill>
                      <a:srgbClr val="FF0000"/>
                    </a:solidFill>
                  </a:rPr>
                  <a:t>INDEPENDENT</a:t>
                </a:r>
                <a:endParaRPr lang="es-ES" sz="1600" b="1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31" name="Group 25"/>
            <p:cNvGrpSpPr/>
            <p:nvPr/>
          </p:nvGrpSpPr>
          <p:grpSpPr>
            <a:xfrm>
              <a:off x="4572000" y="3356991"/>
              <a:ext cx="3888432" cy="1707618"/>
              <a:chOff x="148581" y="2405617"/>
              <a:chExt cx="3888432" cy="1293668"/>
            </a:xfrm>
          </p:grpSpPr>
          <p:sp>
            <p:nvSpPr>
              <p:cNvPr id="41" name="Rectangle 3"/>
              <p:cNvSpPr txBox="1">
                <a:spLocks noChangeArrowheads="1"/>
              </p:cNvSpPr>
              <p:nvPr/>
            </p:nvSpPr>
            <p:spPr>
              <a:xfrm>
                <a:off x="148581" y="2842035"/>
                <a:ext cx="3888432" cy="85725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/>
              <a:p>
                <a:pPr marL="85725" indent="-85725">
                  <a:buFont typeface="Wingdings" pitchFamily="2" charset="2"/>
                  <a:buChar char="q"/>
                  <a:defRPr/>
                </a:pPr>
                <a:r>
                  <a:rPr kumimoji="0" lang="es-ES" sz="1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1400" dirty="0" smtClean="0"/>
                  <a:t>thinks about how she is learning. </a:t>
                </a:r>
              </a:p>
              <a:p>
                <a:pPr marL="85725" indent="-85725">
                  <a:buFont typeface="Wingdings" pitchFamily="2" charset="2"/>
                  <a:buChar char="q"/>
                  <a:defRPr/>
                </a:pPr>
                <a:r>
                  <a:rPr lang="en-US" sz="1400" dirty="0" smtClean="0"/>
                  <a:t>finds out what works for her and what doesn't. </a:t>
                </a:r>
              </a:p>
              <a:p>
                <a:pPr marL="85725" indent="-85725">
                  <a:buFont typeface="Wingdings" pitchFamily="2" charset="2"/>
                  <a:buChar char="q"/>
                  <a:defRPr/>
                </a:pPr>
                <a:r>
                  <a:rPr lang="en-US" sz="1400" dirty="0" smtClean="0"/>
                  <a:t> asks  for help.</a:t>
                </a:r>
              </a:p>
              <a:p>
                <a:pPr marL="85725" indent="-85725">
                  <a:buFont typeface="Wingdings" pitchFamily="2" charset="2"/>
                  <a:buChar char="q"/>
                  <a:defRPr/>
                </a:pPr>
                <a:r>
                  <a:rPr lang="en-US" sz="1400" dirty="0" smtClean="0"/>
                  <a:t> is self-aware and self-monitoring</a:t>
                </a:r>
                <a:endParaRPr lang="en-GB" sz="1400" dirty="0" smtClean="0"/>
              </a:p>
            </p:txBody>
          </p:sp>
          <p:sp>
            <p:nvSpPr>
              <p:cNvPr id="42" name="Rectangle 11"/>
              <p:cNvSpPr>
                <a:spLocks noChangeArrowheads="1"/>
              </p:cNvSpPr>
              <p:nvPr/>
            </p:nvSpPr>
            <p:spPr bwMode="auto">
              <a:xfrm>
                <a:off x="220589" y="2405617"/>
                <a:ext cx="1500188" cy="2564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600" b="1" dirty="0" smtClean="0">
                    <a:solidFill>
                      <a:srgbClr val="FF0000"/>
                    </a:solidFill>
                  </a:rPr>
                  <a:t>REFLECTIVE</a:t>
                </a:r>
                <a:endParaRPr lang="es-ES" sz="1600" b="1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32" name="Group 15"/>
            <p:cNvGrpSpPr>
              <a:grpSpLocks/>
            </p:cNvGrpSpPr>
            <p:nvPr/>
          </p:nvGrpSpPr>
          <p:grpSpPr bwMode="auto">
            <a:xfrm>
              <a:off x="251520" y="4653134"/>
              <a:ext cx="4176465" cy="1458165"/>
              <a:chOff x="357158" y="3068840"/>
              <a:chExt cx="2602138" cy="1458654"/>
            </a:xfrm>
          </p:grpSpPr>
          <p:sp>
            <p:nvSpPr>
              <p:cNvPr id="39" name="Rectangle 8"/>
              <p:cNvSpPr>
                <a:spLocks noChangeArrowheads="1"/>
              </p:cNvSpPr>
              <p:nvPr/>
            </p:nvSpPr>
            <p:spPr bwMode="auto">
              <a:xfrm>
                <a:off x="357159" y="3573067"/>
                <a:ext cx="2602137" cy="9544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85725" indent="-85725">
                  <a:buFont typeface="Wingdings" pitchFamily="2" charset="2"/>
                  <a:buChar char="q"/>
                </a:pPr>
                <a:r>
                  <a:rPr lang="es-ES" sz="1400" dirty="0" smtClean="0">
                    <a:cs typeface="Arial" pitchFamily="34" charset="0"/>
                  </a:rPr>
                  <a:t> </a:t>
                </a:r>
                <a:r>
                  <a:rPr lang="en-US" sz="1400" dirty="0" smtClean="0"/>
                  <a:t>uses her time sensibly</a:t>
                </a:r>
              </a:p>
              <a:p>
                <a:pPr marL="85725" indent="-85725">
                  <a:buFont typeface="Wingdings" pitchFamily="2" charset="2"/>
                  <a:buChar char="q"/>
                </a:pPr>
                <a:r>
                  <a:rPr lang="en-US" sz="1400" dirty="0" smtClean="0"/>
                  <a:t>is always looking for opportunities both inside and outside of the classroom.</a:t>
                </a:r>
              </a:p>
              <a:p>
                <a:pPr marL="85725" indent="-85725">
                  <a:buFont typeface="Wingdings" pitchFamily="2" charset="2"/>
                  <a:buChar char="q"/>
                </a:pPr>
                <a:r>
                  <a:rPr lang="en-US" sz="1400" dirty="0" smtClean="0"/>
                  <a:t> makes errors work</a:t>
                </a:r>
                <a:endParaRPr lang="es-ES" sz="1400" dirty="0"/>
              </a:p>
            </p:txBody>
          </p:sp>
          <p:sp>
            <p:nvSpPr>
              <p:cNvPr id="40" name="Rectangle 12"/>
              <p:cNvSpPr>
                <a:spLocks noChangeArrowheads="1"/>
              </p:cNvSpPr>
              <p:nvPr/>
            </p:nvSpPr>
            <p:spPr bwMode="auto">
              <a:xfrm>
                <a:off x="357158" y="3068840"/>
                <a:ext cx="1355941" cy="3386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sz="1600" b="1" dirty="0" smtClean="0">
                    <a:solidFill>
                      <a:srgbClr val="FF0000"/>
                    </a:solidFill>
                  </a:rPr>
                  <a:t>ORGANISED </a:t>
                </a:r>
                <a:r>
                  <a:rPr lang="en-US" sz="1600" b="1" dirty="0">
                    <a:solidFill>
                      <a:srgbClr val="FF0000"/>
                    </a:solidFill>
                  </a:rPr>
                  <a:t>&amp;</a:t>
                </a:r>
                <a:r>
                  <a:rPr lang="en-US" sz="1600" b="1" dirty="0" smtClean="0">
                    <a:solidFill>
                      <a:srgbClr val="FF0000"/>
                    </a:solidFill>
                  </a:rPr>
                  <a:t> ACTIVE</a:t>
                </a:r>
                <a:endParaRPr lang="es-ES" sz="1600" b="1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33" name="Group 16"/>
            <p:cNvGrpSpPr>
              <a:grpSpLocks/>
            </p:cNvGrpSpPr>
            <p:nvPr/>
          </p:nvGrpSpPr>
          <p:grpSpPr bwMode="auto">
            <a:xfrm>
              <a:off x="251520" y="1556791"/>
              <a:ext cx="3240360" cy="1286919"/>
              <a:chOff x="5429254" y="3786190"/>
              <a:chExt cx="2571687" cy="939473"/>
            </a:xfrm>
          </p:grpSpPr>
          <p:sp>
            <p:nvSpPr>
              <p:cNvPr id="37" name="Rectangle 3"/>
              <p:cNvSpPr txBox="1">
                <a:spLocks noChangeArrowheads="1"/>
              </p:cNvSpPr>
              <p:nvPr/>
            </p:nvSpPr>
            <p:spPr bwMode="auto">
              <a:xfrm>
                <a:off x="5429254" y="4049025"/>
                <a:ext cx="2571687" cy="6766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marL="85725" indent="-85725">
                  <a:buClr>
                    <a:schemeClr val="tx1"/>
                  </a:buClr>
                  <a:buSzPct val="70000"/>
                  <a:buFont typeface="Wingdings" pitchFamily="2" charset="2"/>
                  <a:buChar char="q"/>
                </a:pPr>
                <a:r>
                  <a:rPr lang="es-ES" sz="140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1400" dirty="0" smtClean="0"/>
                  <a:t>knows that it will take time and effort </a:t>
                </a:r>
              </a:p>
              <a:p>
                <a:pPr marL="85725" indent="-85725">
                  <a:buClr>
                    <a:schemeClr val="tx1"/>
                  </a:buClr>
                  <a:buSzPct val="70000"/>
                  <a:buFont typeface="Wingdings" pitchFamily="2" charset="2"/>
                  <a:buChar char="q"/>
                </a:pPr>
                <a:r>
                  <a:rPr lang="en-US" sz="1400" dirty="0" smtClean="0"/>
                  <a:t>accepts slow progress</a:t>
                </a:r>
              </a:p>
              <a:p>
                <a:pPr marL="85725" indent="-85725">
                  <a:buClr>
                    <a:schemeClr val="tx1"/>
                  </a:buClr>
                  <a:buSzPct val="70000"/>
                  <a:buFont typeface="Wingdings" pitchFamily="2" charset="2"/>
                  <a:buChar char="q"/>
                </a:pPr>
                <a:r>
                  <a:rPr lang="en-US" sz="1400" dirty="0" smtClean="0"/>
                  <a:t> avoids and/or compensates for weaknesses</a:t>
                </a:r>
                <a:endParaRPr lang="en-GB" sz="1400" dirty="0"/>
              </a:p>
            </p:txBody>
          </p:sp>
          <p:sp>
            <p:nvSpPr>
              <p:cNvPr id="38" name="Rectangle 13"/>
              <p:cNvSpPr>
                <a:spLocks noChangeArrowheads="1"/>
              </p:cNvSpPr>
              <p:nvPr/>
            </p:nvSpPr>
            <p:spPr bwMode="auto">
              <a:xfrm>
                <a:off x="5500694" y="3786190"/>
                <a:ext cx="1428760" cy="247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600" b="1" dirty="0" smtClean="0">
                    <a:solidFill>
                      <a:srgbClr val="FF0000"/>
                    </a:solidFill>
                  </a:rPr>
                  <a:t>REALISTIC</a:t>
                </a:r>
                <a:endParaRPr lang="es-ES" sz="1600" b="1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34" name="Group 17"/>
            <p:cNvGrpSpPr>
              <a:grpSpLocks/>
            </p:cNvGrpSpPr>
            <p:nvPr/>
          </p:nvGrpSpPr>
          <p:grpSpPr bwMode="auto">
            <a:xfrm>
              <a:off x="4572000" y="5157191"/>
              <a:ext cx="2857500" cy="936106"/>
              <a:chOff x="1992816" y="5693291"/>
              <a:chExt cx="2857520" cy="393747"/>
            </a:xfrm>
          </p:grpSpPr>
          <p:sp>
            <p:nvSpPr>
              <p:cNvPr id="35" name="Rectangle 3"/>
              <p:cNvSpPr txBox="1">
                <a:spLocks noChangeArrowheads="1"/>
              </p:cNvSpPr>
              <p:nvPr/>
            </p:nvSpPr>
            <p:spPr bwMode="auto">
              <a:xfrm>
                <a:off x="1992816" y="5905309"/>
                <a:ext cx="2857520" cy="1817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marL="85725" indent="-85725">
                  <a:spcBef>
                    <a:spcPct val="20000"/>
                  </a:spcBef>
                  <a:buClr>
                    <a:schemeClr val="tx1"/>
                  </a:buClr>
                  <a:buSzPct val="70000"/>
                  <a:buFont typeface="Wingdings" pitchFamily="2" charset="2"/>
                  <a:buChar char="q"/>
                </a:pPr>
                <a:r>
                  <a:rPr lang="en-US" sz="1400" dirty="0" smtClean="0">
                    <a:cs typeface="Arial" pitchFamily="34" charset="0"/>
                  </a:rPr>
                  <a:t> </a:t>
                </a:r>
                <a:r>
                  <a:rPr lang="en-US" sz="1400" dirty="0" smtClean="0"/>
                  <a:t>for communication and accuracy</a:t>
                </a:r>
                <a:endParaRPr lang="en-GB" sz="1400" dirty="0" smtClean="0"/>
              </a:p>
            </p:txBody>
          </p:sp>
          <p:sp>
            <p:nvSpPr>
              <p:cNvPr id="36" name="Rectangle 14"/>
              <p:cNvSpPr>
                <a:spLocks noChangeArrowheads="1"/>
              </p:cNvSpPr>
              <p:nvPr/>
            </p:nvSpPr>
            <p:spPr bwMode="auto">
              <a:xfrm>
                <a:off x="2064824" y="5693291"/>
                <a:ext cx="1357323" cy="1424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600" b="1" dirty="0" smtClean="0">
                    <a:solidFill>
                      <a:srgbClr val="FF0000"/>
                    </a:solidFill>
                  </a:rPr>
                  <a:t>BALANCED</a:t>
                </a:r>
                <a:endParaRPr lang="es-ES" sz="1600" b="1" dirty="0">
                  <a:solidFill>
                    <a:srgbClr val="FF0000"/>
                  </a:solidFill>
                </a:endParaRPr>
              </a:p>
            </p:txBody>
          </p:sp>
        </p:grpSp>
      </p:grpSp>
      <p:sp>
        <p:nvSpPr>
          <p:cNvPr id="47" name="Footer Placeholder 14"/>
          <p:cNvSpPr>
            <a:spLocks noGrp="1"/>
          </p:cNvSpPr>
          <p:nvPr>
            <p:ph type="ftr" sz="quarter" idx="11"/>
          </p:nvPr>
        </p:nvSpPr>
        <p:spPr>
          <a:xfrm>
            <a:off x="1115616" y="6381328"/>
            <a:ext cx="7200800" cy="313009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Learning to learn a language. 1 &gt;&gt; The good language learner.      Jorge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García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Mata.  2015</a:t>
            </a:r>
            <a:endParaRPr lang="es-E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1800" y="274638"/>
            <a:ext cx="5915000" cy="1143000"/>
          </a:xfrm>
          <a:solidFill>
            <a:schemeClr val="bg1">
              <a:lumMod val="25000"/>
            </a:schemeClr>
          </a:solidFill>
        </p:spPr>
        <p:txBody>
          <a:bodyPr/>
          <a:lstStyle/>
          <a:p>
            <a:r>
              <a:rPr lang="es-ES" dirty="0" err="1" smtClean="0">
                <a:solidFill>
                  <a:schemeClr val="bg1"/>
                </a:solidFill>
              </a:rPr>
              <a:t>Did</a:t>
            </a:r>
            <a:r>
              <a:rPr lang="es-ES" dirty="0" smtClean="0">
                <a:solidFill>
                  <a:schemeClr val="bg1"/>
                </a:solidFill>
              </a:rPr>
              <a:t> I </a:t>
            </a:r>
            <a:r>
              <a:rPr lang="es-ES" dirty="0" err="1" smtClean="0">
                <a:solidFill>
                  <a:schemeClr val="bg1"/>
                </a:solidFill>
              </a:rPr>
              <a:t>start</a:t>
            </a:r>
            <a:r>
              <a:rPr lang="es-ES" dirty="0" smtClean="0">
                <a:solidFill>
                  <a:schemeClr val="bg1"/>
                </a:solidFill>
              </a:rPr>
              <a:t> </a:t>
            </a:r>
            <a:r>
              <a:rPr lang="es-ES" dirty="0" err="1" smtClean="0">
                <a:solidFill>
                  <a:schemeClr val="bg1"/>
                </a:solidFill>
              </a:rPr>
              <a:t>early</a:t>
            </a:r>
            <a:r>
              <a:rPr lang="es-ES" dirty="0" smtClean="0">
                <a:solidFill>
                  <a:schemeClr val="bg1"/>
                </a:solidFill>
              </a:rPr>
              <a:t> </a:t>
            </a:r>
            <a:r>
              <a:rPr lang="es-ES" dirty="0" err="1" smtClean="0">
                <a:solidFill>
                  <a:schemeClr val="bg1"/>
                </a:solidFill>
              </a:rPr>
              <a:t>enough</a:t>
            </a:r>
            <a:r>
              <a:rPr lang="es-ES" dirty="0" smtClean="0">
                <a:solidFill>
                  <a:schemeClr val="bg1"/>
                </a:solidFill>
              </a:rPr>
              <a:t>?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11</a:t>
            </a:fld>
            <a:endParaRPr lang="es-ES"/>
          </a:p>
        </p:txBody>
      </p:sp>
      <p:pic>
        <p:nvPicPr>
          <p:cNvPr id="6" name="Content Placeholder 3" descr="EOI 13x9_HQ_sma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260648"/>
            <a:ext cx="1498600" cy="11811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691680" y="1988840"/>
            <a:ext cx="5616624" cy="1384995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2800" dirty="0" smtClean="0">
                <a:solidFill>
                  <a:schemeClr val="tx2">
                    <a:lumMod val="75000"/>
                  </a:schemeClr>
                </a:solidFill>
              </a:rPr>
              <a:t>The earlier, the better; especially for PRONUNCIATION,</a:t>
            </a:r>
            <a:endParaRPr lang="en-GB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91880" y="3573016"/>
            <a:ext cx="18722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000" dirty="0" err="1" smtClean="0">
                <a:solidFill>
                  <a:srgbClr val="FF6600"/>
                </a:solidFill>
              </a:rPr>
              <a:t>but</a:t>
            </a:r>
            <a:r>
              <a:rPr lang="es-ES" sz="4400" dirty="0" smtClean="0">
                <a:solidFill>
                  <a:srgbClr val="FF6600"/>
                </a:solidFill>
              </a:rPr>
              <a:t>...</a:t>
            </a:r>
            <a:endParaRPr lang="es-ES" sz="4400" dirty="0">
              <a:solidFill>
                <a:srgbClr val="FF66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19672" y="4725144"/>
            <a:ext cx="5616624" cy="1309076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2800" dirty="0" smtClean="0">
                <a:solidFill>
                  <a:schemeClr val="accent3"/>
                </a:solidFill>
              </a:rPr>
              <a:t>... older learners have other advantages.</a:t>
            </a:r>
            <a:endParaRPr lang="en-GB" sz="2800" dirty="0">
              <a:solidFill>
                <a:schemeClr val="accent3"/>
              </a:solidFill>
            </a:endParaRPr>
          </a:p>
        </p:txBody>
      </p:sp>
      <p:sp>
        <p:nvSpPr>
          <p:cNvPr id="10" name="Footer Placeholder 14"/>
          <p:cNvSpPr>
            <a:spLocks noGrp="1"/>
          </p:cNvSpPr>
          <p:nvPr>
            <p:ph type="ftr" sz="quarter" idx="11"/>
          </p:nvPr>
        </p:nvSpPr>
        <p:spPr>
          <a:xfrm>
            <a:off x="1115616" y="6381328"/>
            <a:ext cx="7200800" cy="313009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Learning to learn a language. 1 &gt;&gt; The good language learner.      Jorge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García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Mata.  2015</a:t>
            </a:r>
            <a:endParaRPr lang="es-E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1800" y="274638"/>
            <a:ext cx="5915000" cy="1143000"/>
          </a:xfrm>
          <a:solidFill>
            <a:schemeClr val="accent6"/>
          </a:solidFill>
        </p:spPr>
        <p:txBody>
          <a:bodyPr>
            <a:normAutofit fontScale="90000"/>
          </a:bodyPr>
          <a:lstStyle/>
          <a:p>
            <a:r>
              <a:rPr lang="es-ES" dirty="0" smtClean="0"/>
              <a:t>My </a:t>
            </a:r>
            <a:r>
              <a:rPr lang="es-ES" dirty="0" err="1" smtClean="0"/>
              <a:t>favourite</a:t>
            </a:r>
            <a:r>
              <a:rPr lang="es-ES" dirty="0" smtClean="0"/>
              <a:t> </a:t>
            </a:r>
            <a:r>
              <a:rPr lang="es-ES" dirty="0" err="1" smtClean="0"/>
              <a:t>lessons</a:t>
            </a:r>
            <a:r>
              <a:rPr lang="es-ES" dirty="0" smtClean="0"/>
              <a:t> are...</a:t>
            </a:r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12</a:t>
            </a:fld>
            <a:endParaRPr lang="es-ES"/>
          </a:p>
        </p:txBody>
      </p:sp>
      <p:pic>
        <p:nvPicPr>
          <p:cNvPr id="6" name="Content Placeholder 3" descr="EOI 13x9_HQ_sma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260648"/>
            <a:ext cx="1498600" cy="11811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39552" y="1916832"/>
            <a:ext cx="3384376" cy="156966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2400" dirty="0" smtClean="0"/>
              <a:t>STRUCTURAL</a:t>
            </a:r>
          </a:p>
          <a:p>
            <a:pPr algn="ctr"/>
            <a:r>
              <a:rPr lang="es-ES" sz="2400" dirty="0" smtClean="0"/>
              <a:t>I </a:t>
            </a:r>
            <a:r>
              <a:rPr lang="es-ES" sz="2400" dirty="0" err="1" smtClean="0"/>
              <a:t>like</a:t>
            </a:r>
            <a:r>
              <a:rPr lang="es-ES" sz="2400" dirty="0" smtClean="0"/>
              <a:t> </a:t>
            </a:r>
            <a:r>
              <a:rPr lang="es-ES" sz="2400" dirty="0" err="1" smtClean="0"/>
              <a:t>to</a:t>
            </a:r>
            <a:r>
              <a:rPr lang="es-ES" sz="2400" dirty="0" smtClean="0"/>
              <a:t> </a:t>
            </a:r>
            <a:r>
              <a:rPr lang="es-ES" sz="2400" dirty="0" err="1" smtClean="0"/>
              <a:t>progress</a:t>
            </a:r>
            <a:r>
              <a:rPr lang="es-ES" sz="2400" dirty="0" smtClean="0"/>
              <a:t> </a:t>
            </a:r>
            <a:r>
              <a:rPr lang="es-ES" sz="2400" dirty="0" err="1" smtClean="0"/>
              <a:t>through</a:t>
            </a:r>
            <a:r>
              <a:rPr lang="es-ES" sz="2400" dirty="0" smtClean="0"/>
              <a:t> a </a:t>
            </a:r>
            <a:r>
              <a:rPr lang="es-ES" sz="2400" dirty="0" err="1" smtClean="0"/>
              <a:t>controlled</a:t>
            </a:r>
            <a:r>
              <a:rPr lang="es-ES" sz="2400" dirty="0" smtClean="0"/>
              <a:t> programme of </a:t>
            </a:r>
            <a:r>
              <a:rPr lang="es-ES" sz="2400" dirty="0" err="1" smtClean="0"/>
              <a:t>skill</a:t>
            </a:r>
            <a:r>
              <a:rPr lang="es-ES" sz="2400" dirty="0" smtClean="0"/>
              <a:t> </a:t>
            </a:r>
            <a:r>
              <a:rPr lang="es-ES" sz="2400" dirty="0" err="1" smtClean="0"/>
              <a:t>development</a:t>
            </a:r>
            <a:r>
              <a:rPr lang="es-ES" sz="2400" dirty="0" smtClean="0"/>
              <a:t>.</a:t>
            </a:r>
            <a:endParaRPr lang="es-E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4427984" y="1916832"/>
            <a:ext cx="4104456" cy="1569660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2400" dirty="0" smtClean="0"/>
              <a:t>PERSONAL</a:t>
            </a:r>
          </a:p>
          <a:p>
            <a:pPr algn="ctr"/>
            <a:r>
              <a:rPr lang="es-ES" sz="2400" dirty="0" smtClean="0"/>
              <a:t>I </a:t>
            </a:r>
            <a:r>
              <a:rPr lang="es-ES" sz="2400" dirty="0" err="1" smtClean="0"/>
              <a:t>like</a:t>
            </a:r>
            <a:r>
              <a:rPr lang="es-ES" sz="2400" dirty="0" smtClean="0"/>
              <a:t> </a:t>
            </a:r>
            <a:r>
              <a:rPr lang="es-ES" sz="2400" dirty="0" err="1" smtClean="0"/>
              <a:t>to</a:t>
            </a:r>
            <a:r>
              <a:rPr lang="es-ES" sz="2400" dirty="0" smtClean="0"/>
              <a:t> </a:t>
            </a:r>
            <a:r>
              <a:rPr lang="es-ES" sz="2400" dirty="0" err="1" smtClean="0"/>
              <a:t>be</a:t>
            </a:r>
            <a:r>
              <a:rPr lang="es-ES" sz="2400" dirty="0" smtClean="0"/>
              <a:t> </a:t>
            </a:r>
            <a:r>
              <a:rPr lang="es-ES" sz="2400" dirty="0" err="1" smtClean="0"/>
              <a:t>exposed</a:t>
            </a:r>
            <a:r>
              <a:rPr lang="es-ES" sz="2400" dirty="0" smtClean="0"/>
              <a:t> </a:t>
            </a:r>
            <a:r>
              <a:rPr lang="es-ES" sz="2400" dirty="0" err="1" smtClean="0"/>
              <a:t>to</a:t>
            </a:r>
            <a:r>
              <a:rPr lang="es-ES" sz="2400" dirty="0" smtClean="0"/>
              <a:t> </a:t>
            </a:r>
            <a:r>
              <a:rPr lang="es-ES" sz="2400" dirty="0" err="1" smtClean="0"/>
              <a:t>language</a:t>
            </a:r>
            <a:r>
              <a:rPr lang="es-ES" sz="2400" dirty="0" smtClean="0"/>
              <a:t> I can </a:t>
            </a:r>
            <a:r>
              <a:rPr lang="es-ES" sz="2400" dirty="0" err="1" smtClean="0"/>
              <a:t>understand</a:t>
            </a:r>
            <a:r>
              <a:rPr lang="es-ES" sz="2400" dirty="0" smtClean="0"/>
              <a:t> and </a:t>
            </a:r>
            <a:r>
              <a:rPr lang="es-ES" sz="2400" dirty="0" err="1" smtClean="0"/>
              <a:t>have</a:t>
            </a:r>
            <a:r>
              <a:rPr lang="es-ES" sz="2400" dirty="0" smtClean="0"/>
              <a:t> </a:t>
            </a:r>
            <a:r>
              <a:rPr lang="es-ES" sz="2400" dirty="0" err="1" smtClean="0"/>
              <a:t>opportunities</a:t>
            </a:r>
            <a:r>
              <a:rPr lang="es-ES" sz="2400" dirty="0" smtClean="0"/>
              <a:t> </a:t>
            </a:r>
            <a:r>
              <a:rPr lang="es-ES" sz="2400" dirty="0" err="1" smtClean="0"/>
              <a:t>to</a:t>
            </a:r>
            <a:r>
              <a:rPr lang="es-ES" sz="2400" dirty="0" smtClean="0"/>
              <a:t> use </a:t>
            </a:r>
            <a:r>
              <a:rPr lang="es-ES" sz="2400" dirty="0" err="1" smtClean="0"/>
              <a:t>it</a:t>
            </a:r>
            <a:r>
              <a:rPr lang="es-ES" sz="2400" dirty="0" smtClean="0"/>
              <a:t>.</a:t>
            </a:r>
            <a:endParaRPr lang="es-ES" sz="2400" dirty="0"/>
          </a:p>
        </p:txBody>
      </p:sp>
      <p:sp>
        <p:nvSpPr>
          <p:cNvPr id="15" name="Right Triangle 14"/>
          <p:cNvSpPr/>
          <p:nvPr/>
        </p:nvSpPr>
        <p:spPr>
          <a:xfrm rot="2523004">
            <a:off x="1719103" y="4253752"/>
            <a:ext cx="1296144" cy="1440160"/>
          </a:xfrm>
          <a:prstGeom prst="rtTriangl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Right Triangle 15"/>
          <p:cNvSpPr/>
          <p:nvPr/>
        </p:nvSpPr>
        <p:spPr>
          <a:xfrm rot="13265875">
            <a:off x="5749745" y="4253636"/>
            <a:ext cx="1296144" cy="1440160"/>
          </a:xfrm>
          <a:prstGeom prst="rtTriangle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aphicFrame>
        <p:nvGraphicFramePr>
          <p:cNvPr id="17" name="Table 16"/>
          <p:cNvGraphicFramePr>
            <a:graphicFrameLocks noGrp="1"/>
          </p:cNvGraphicFramePr>
          <p:nvPr/>
        </p:nvGraphicFramePr>
        <p:xfrm>
          <a:off x="2483768" y="4005064"/>
          <a:ext cx="3863752" cy="1742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6375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IMPLICATIONS</a:t>
                      </a:r>
                      <a:endParaRPr lang="es-ES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2400" dirty="0" err="1" smtClean="0">
                          <a:solidFill>
                            <a:schemeClr val="tx1"/>
                          </a:solidFill>
                        </a:rPr>
                        <a:t>Writing</a:t>
                      </a:r>
                      <a:r>
                        <a:rPr lang="es-ES" sz="2400" dirty="0" smtClean="0">
                          <a:solidFill>
                            <a:schemeClr val="tx1"/>
                          </a:solidFill>
                        </a:rPr>
                        <a:t>                   </a:t>
                      </a:r>
                      <a:r>
                        <a:rPr lang="es-ES" sz="2400" dirty="0" err="1" smtClean="0">
                          <a:solidFill>
                            <a:schemeClr val="tx1"/>
                          </a:solidFill>
                        </a:rPr>
                        <a:t>Speaking</a:t>
                      </a:r>
                      <a:endParaRPr lang="es-E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2400" dirty="0" err="1" smtClean="0">
                          <a:solidFill>
                            <a:schemeClr val="tx1"/>
                          </a:solidFill>
                        </a:rPr>
                        <a:t>Native</a:t>
                      </a:r>
                      <a:r>
                        <a:rPr lang="es-ES" sz="2400" baseline="0" dirty="0" smtClean="0">
                          <a:solidFill>
                            <a:schemeClr val="tx1"/>
                          </a:solidFill>
                        </a:rPr>
                        <a:t>                 Non-</a:t>
                      </a:r>
                      <a:r>
                        <a:rPr lang="es-ES" sz="2400" baseline="0" dirty="0" err="1" smtClean="0">
                          <a:solidFill>
                            <a:schemeClr val="tx1"/>
                          </a:solidFill>
                        </a:rPr>
                        <a:t>native</a:t>
                      </a:r>
                      <a:endParaRPr lang="es-E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2400" dirty="0" smtClean="0">
                          <a:solidFill>
                            <a:schemeClr val="tx1"/>
                          </a:solidFill>
                        </a:rPr>
                        <a:t>L2 </a:t>
                      </a:r>
                      <a:r>
                        <a:rPr lang="es-ES" sz="2400" dirty="0" err="1" smtClean="0">
                          <a:solidFill>
                            <a:schemeClr val="tx1"/>
                          </a:solidFill>
                        </a:rPr>
                        <a:t>is</a:t>
                      </a:r>
                      <a:r>
                        <a:rPr lang="es-ES" sz="24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ES" sz="2400" dirty="0" err="1" smtClean="0">
                          <a:solidFill>
                            <a:schemeClr val="tx1"/>
                          </a:solidFill>
                        </a:rPr>
                        <a:t>object</a:t>
                      </a:r>
                      <a:r>
                        <a:rPr lang="es-ES" sz="2400" baseline="0" dirty="0" smtClean="0">
                          <a:solidFill>
                            <a:schemeClr val="tx1"/>
                          </a:solidFill>
                        </a:rPr>
                        <a:t>         L2 </a:t>
                      </a:r>
                      <a:r>
                        <a:rPr lang="es-ES" sz="2400" baseline="0" dirty="0" err="1" smtClean="0">
                          <a:solidFill>
                            <a:schemeClr val="tx1"/>
                          </a:solidFill>
                        </a:rPr>
                        <a:t>is</a:t>
                      </a:r>
                      <a:r>
                        <a:rPr lang="es-ES" sz="2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ES" sz="2400" baseline="0" dirty="0" err="1" smtClean="0">
                          <a:solidFill>
                            <a:schemeClr val="tx1"/>
                          </a:solidFill>
                        </a:rPr>
                        <a:t>vehicle</a:t>
                      </a:r>
                      <a:endParaRPr lang="es-E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2" name="Footer Placeholder 14"/>
          <p:cNvSpPr>
            <a:spLocks noGrp="1"/>
          </p:cNvSpPr>
          <p:nvPr>
            <p:ph type="ftr" sz="quarter" idx="11"/>
          </p:nvPr>
        </p:nvSpPr>
        <p:spPr>
          <a:xfrm>
            <a:off x="1115616" y="6381328"/>
            <a:ext cx="7200800" cy="313009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Learning to learn a language. 1 &gt;&gt; The good language learner.      Jorge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García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Mata.  2015</a:t>
            </a:r>
            <a:endParaRPr lang="es-E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744" y="260648"/>
            <a:ext cx="6419056" cy="1143000"/>
          </a:xfrm>
        </p:spPr>
        <p:txBody>
          <a:bodyPr>
            <a:noAutofit/>
          </a:bodyPr>
          <a:lstStyle/>
          <a:p>
            <a:r>
              <a:rPr lang="es-ES" sz="3600" dirty="0" smtClean="0"/>
              <a:t>Usar el idioma: </a:t>
            </a:r>
            <a:br>
              <a:rPr lang="es-ES" sz="3600" dirty="0" smtClean="0"/>
            </a:br>
            <a:r>
              <a:rPr lang="es-ES" sz="3600" dirty="0" smtClean="0"/>
              <a:t>Usar las 4 destrezas.</a:t>
            </a:r>
            <a:endParaRPr lang="es-ES" sz="3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13</a:t>
            </a:fld>
            <a:endParaRPr lang="es-ES" dirty="0"/>
          </a:p>
        </p:txBody>
      </p:sp>
      <p:pic>
        <p:nvPicPr>
          <p:cNvPr id="6" name="Content Placeholder 3" descr="EOI 13x9_HQ_sma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332656"/>
            <a:ext cx="1498600" cy="1181100"/>
          </a:xfrm>
          <a:prstGeom prst="rect">
            <a:avLst/>
          </a:prstGeom>
        </p:spPr>
      </p:pic>
      <p:sp>
        <p:nvSpPr>
          <p:cNvPr id="8" name="Left-Right Arrow 7"/>
          <p:cNvSpPr/>
          <p:nvPr/>
        </p:nvSpPr>
        <p:spPr>
          <a:xfrm>
            <a:off x="971600" y="3356992"/>
            <a:ext cx="7272808" cy="864096"/>
          </a:xfrm>
          <a:prstGeom prst="leftRightArrow">
            <a:avLst/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Up-Down Arrow 8"/>
          <p:cNvSpPr/>
          <p:nvPr/>
        </p:nvSpPr>
        <p:spPr>
          <a:xfrm>
            <a:off x="4139952" y="1628800"/>
            <a:ext cx="1008112" cy="4536504"/>
          </a:xfrm>
          <a:prstGeom prst="upDownArrow">
            <a:avLst/>
          </a:prstGeom>
          <a:gradFill flip="none" rotWithShape="1">
            <a:gsLst>
              <a:gs pos="0">
                <a:srgbClr val="FF0000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TextBox 9"/>
          <p:cNvSpPr txBox="1"/>
          <p:nvPr/>
        </p:nvSpPr>
        <p:spPr>
          <a:xfrm>
            <a:off x="5364088" y="3501008"/>
            <a:ext cx="2304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 smtClean="0"/>
              <a:t>Expresión</a:t>
            </a:r>
            <a:endParaRPr lang="es-ES" sz="2800" b="1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4018729" y="4630343"/>
            <a:ext cx="11977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 smtClean="0"/>
              <a:t>Escrito</a:t>
            </a:r>
            <a:endParaRPr lang="es-ES" sz="2800" b="1" dirty="0"/>
          </a:p>
        </p:txBody>
      </p:sp>
      <p:sp>
        <p:nvSpPr>
          <p:cNvPr id="12" name="TextBox 11"/>
          <p:cNvSpPr txBox="1"/>
          <p:nvPr/>
        </p:nvSpPr>
        <p:spPr>
          <a:xfrm rot="16200000">
            <a:off x="4041522" y="2159278"/>
            <a:ext cx="1152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 smtClean="0"/>
              <a:t>Oral</a:t>
            </a:r>
            <a:endParaRPr lang="es-ES" sz="28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83568" y="1916832"/>
            <a:ext cx="3384376" cy="954107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2800" b="1" dirty="0" smtClean="0">
                <a:solidFill>
                  <a:schemeClr val="bg1"/>
                </a:solidFill>
              </a:rPr>
              <a:t>1. Comprensión Oral (CO)</a:t>
            </a:r>
            <a:endParaRPr lang="es-ES" sz="2800" b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5536" y="4725144"/>
            <a:ext cx="3923928" cy="95410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" sz="2800" b="1" dirty="0" smtClean="0">
                <a:solidFill>
                  <a:srgbClr val="7030A0"/>
                </a:solidFill>
              </a:rPr>
              <a:t>3. Comprensión Lectora</a:t>
            </a:r>
          </a:p>
          <a:p>
            <a:pPr algn="ctr"/>
            <a:r>
              <a:rPr lang="es-ES" sz="2800" b="1" dirty="0" smtClean="0">
                <a:solidFill>
                  <a:srgbClr val="7030A0"/>
                </a:solidFill>
              </a:rPr>
              <a:t>(CL)</a:t>
            </a:r>
            <a:endParaRPr lang="es-ES" sz="2800" b="1" dirty="0">
              <a:solidFill>
                <a:srgbClr val="7030A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63688" y="3573016"/>
            <a:ext cx="2304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 smtClean="0"/>
              <a:t>Comprensión</a:t>
            </a:r>
            <a:endParaRPr lang="es-ES" sz="28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5292080" y="1988840"/>
            <a:ext cx="3312368" cy="95410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2800" b="1" dirty="0" smtClean="0">
                <a:solidFill>
                  <a:srgbClr val="FFFFFF"/>
                </a:solidFill>
              </a:rPr>
              <a:t>2. Expresión Oral (EO)</a:t>
            </a:r>
            <a:endParaRPr lang="es-ES" sz="2800" b="1" dirty="0">
              <a:solidFill>
                <a:srgbClr val="FFFF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292080" y="4725144"/>
            <a:ext cx="3240360" cy="954107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s-ES" sz="2800" b="1" dirty="0" smtClean="0">
                <a:solidFill>
                  <a:srgbClr val="C00000"/>
                </a:solidFill>
              </a:rPr>
              <a:t>4. Expresión Escrita</a:t>
            </a:r>
          </a:p>
          <a:p>
            <a:pPr algn="ctr"/>
            <a:r>
              <a:rPr lang="es-ES" sz="2800" b="1" dirty="0" smtClean="0">
                <a:solidFill>
                  <a:srgbClr val="C00000"/>
                </a:solidFill>
              </a:rPr>
              <a:t>(EE)</a:t>
            </a:r>
            <a:endParaRPr lang="es-ES" sz="2800" b="1" dirty="0">
              <a:solidFill>
                <a:srgbClr val="C00000"/>
              </a:solidFill>
            </a:endParaRPr>
          </a:p>
        </p:txBody>
      </p:sp>
      <p:sp>
        <p:nvSpPr>
          <p:cNvPr id="19" name="Footer Placeholder 14"/>
          <p:cNvSpPr>
            <a:spLocks noGrp="1"/>
          </p:cNvSpPr>
          <p:nvPr>
            <p:ph type="ftr" sz="quarter" idx="11"/>
          </p:nvPr>
        </p:nvSpPr>
        <p:spPr>
          <a:xfrm>
            <a:off x="1115616" y="6381328"/>
            <a:ext cx="7200800" cy="313009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Learning to learn a language. 1 &gt;&gt; The good language learner.      Jorge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García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Mata.  2015</a:t>
            </a:r>
            <a:endParaRPr lang="es-E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1800" y="369084"/>
            <a:ext cx="5915000" cy="954107"/>
          </a:xfrm>
          <a:solidFill>
            <a:schemeClr val="accent4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" sz="2800" b="1" dirty="0" err="1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Success</a:t>
            </a:r>
            <a:r>
              <a:rPr lang="es-ES" sz="28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in </a:t>
            </a:r>
            <a:r>
              <a:rPr lang="es-ES" sz="2800" b="1" dirty="0" err="1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tasks</a:t>
            </a:r>
            <a:r>
              <a:rPr lang="es-ES" sz="28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(1):</a:t>
            </a:r>
            <a:br>
              <a:rPr lang="es-ES" sz="28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</a:br>
            <a:r>
              <a:rPr lang="es-ES" sz="28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LISTENING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14</a:t>
            </a:fld>
            <a:endParaRPr lang="es-ES"/>
          </a:p>
        </p:txBody>
      </p:sp>
      <p:pic>
        <p:nvPicPr>
          <p:cNvPr id="6" name="Content Placeholder 3" descr="EOI 13x9_HQ_sma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260648"/>
            <a:ext cx="1498600" cy="1181100"/>
          </a:xfrm>
          <a:prstGeom prst="rect">
            <a:avLst/>
          </a:prstGeom>
        </p:spPr>
      </p:pic>
      <p:graphicFrame>
        <p:nvGraphicFramePr>
          <p:cNvPr id="10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472488" cy="48531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Footer Placeholder 14"/>
          <p:cNvSpPr>
            <a:spLocks noGrp="1"/>
          </p:cNvSpPr>
          <p:nvPr>
            <p:ph type="ftr" sz="quarter" idx="11"/>
          </p:nvPr>
        </p:nvSpPr>
        <p:spPr>
          <a:xfrm>
            <a:off x="1115616" y="6381328"/>
            <a:ext cx="7200800" cy="313009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Learning to learn a language. 1 &gt;&gt; The good language learner.      Jorge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García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Mata.  2015</a:t>
            </a:r>
            <a:endParaRPr lang="es-E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1800" y="369084"/>
            <a:ext cx="5915000" cy="954107"/>
          </a:xfr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" sz="2800" b="1" dirty="0" err="1" smtClean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Success</a:t>
            </a:r>
            <a:r>
              <a:rPr lang="es-ES" sz="2800" b="1" dirty="0" smtClean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 in </a:t>
            </a:r>
            <a:r>
              <a:rPr lang="es-ES" sz="2800" b="1" dirty="0" err="1" smtClean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tasks</a:t>
            </a:r>
            <a:r>
              <a:rPr lang="es-ES" sz="2800" b="1" dirty="0" smtClean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(2).</a:t>
            </a:r>
            <a:br>
              <a:rPr lang="es-ES" sz="2800" b="1" dirty="0" smtClean="0">
                <a:solidFill>
                  <a:srgbClr val="FFFFFF"/>
                </a:solidFill>
                <a:latin typeface="+mn-lt"/>
                <a:ea typeface="+mn-ea"/>
                <a:cs typeface="+mn-cs"/>
              </a:rPr>
            </a:br>
            <a:r>
              <a:rPr lang="es-ES" sz="2800" b="1" dirty="0" smtClean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SPEAKING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15</a:t>
            </a:fld>
            <a:endParaRPr lang="es-ES"/>
          </a:p>
        </p:txBody>
      </p:sp>
      <p:pic>
        <p:nvPicPr>
          <p:cNvPr id="6" name="Content Placeholder 3" descr="EOI 13x9_HQ_sma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260648"/>
            <a:ext cx="1498600" cy="1181100"/>
          </a:xfrm>
          <a:prstGeom prst="rect">
            <a:avLst/>
          </a:prstGeom>
        </p:spPr>
      </p:pic>
      <p:graphicFrame>
        <p:nvGraphicFramePr>
          <p:cNvPr id="10" name="Content Placeholder 4"/>
          <p:cNvGraphicFramePr>
            <a:graphicFrameLocks noGrp="1"/>
          </p:cNvGraphicFramePr>
          <p:nvPr>
            <p:ph idx="1"/>
          </p:nvPr>
        </p:nvGraphicFramePr>
        <p:xfrm>
          <a:off x="467544" y="1484784"/>
          <a:ext cx="8229600" cy="4625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Footer Placeholder 14"/>
          <p:cNvSpPr>
            <a:spLocks noGrp="1"/>
          </p:cNvSpPr>
          <p:nvPr>
            <p:ph type="ftr" sz="quarter" idx="11"/>
          </p:nvPr>
        </p:nvSpPr>
        <p:spPr>
          <a:xfrm>
            <a:off x="1115616" y="6381328"/>
            <a:ext cx="7200800" cy="313009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Learning to learn a language. 1 &gt;&gt; The good language learner.      Jorge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García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Mata.  2015</a:t>
            </a:r>
            <a:endParaRPr lang="es-E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1800" y="369084"/>
            <a:ext cx="5915000" cy="954107"/>
          </a:xfrm>
          <a:solidFill>
            <a:schemeClr val="tx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" sz="2800" b="1" dirty="0" err="1" smtClean="0">
                <a:solidFill>
                  <a:srgbClr val="7030A0"/>
                </a:solidFill>
                <a:latin typeface="+mn-lt"/>
                <a:ea typeface="+mn-ea"/>
                <a:cs typeface="+mn-cs"/>
              </a:rPr>
              <a:t>Success</a:t>
            </a:r>
            <a:r>
              <a:rPr lang="es-ES" sz="2800" b="1" dirty="0" smtClean="0">
                <a:solidFill>
                  <a:srgbClr val="7030A0"/>
                </a:solidFill>
                <a:latin typeface="+mn-lt"/>
                <a:ea typeface="+mn-ea"/>
                <a:cs typeface="+mn-cs"/>
              </a:rPr>
              <a:t> in </a:t>
            </a:r>
            <a:r>
              <a:rPr lang="es-ES" sz="2800" b="1" dirty="0" err="1" smtClean="0">
                <a:solidFill>
                  <a:srgbClr val="7030A0"/>
                </a:solidFill>
                <a:latin typeface="+mn-lt"/>
                <a:ea typeface="+mn-ea"/>
                <a:cs typeface="+mn-cs"/>
              </a:rPr>
              <a:t>tasks</a:t>
            </a:r>
            <a:r>
              <a:rPr lang="es-ES" sz="2800" b="1" dirty="0" smtClean="0">
                <a:solidFill>
                  <a:srgbClr val="7030A0"/>
                </a:solidFill>
                <a:latin typeface="+mn-lt"/>
                <a:ea typeface="+mn-ea"/>
                <a:cs typeface="+mn-cs"/>
              </a:rPr>
              <a:t> (3).</a:t>
            </a:r>
            <a:br>
              <a:rPr lang="es-ES" sz="2800" b="1" dirty="0" smtClean="0">
                <a:solidFill>
                  <a:srgbClr val="7030A0"/>
                </a:solidFill>
                <a:latin typeface="+mn-lt"/>
                <a:ea typeface="+mn-ea"/>
                <a:cs typeface="+mn-cs"/>
              </a:rPr>
            </a:br>
            <a:r>
              <a:rPr lang="es-ES" sz="2800" b="1" dirty="0" smtClean="0">
                <a:solidFill>
                  <a:srgbClr val="7030A0"/>
                </a:solidFill>
                <a:latin typeface="+mn-lt"/>
                <a:ea typeface="+mn-ea"/>
                <a:cs typeface="+mn-cs"/>
              </a:rPr>
              <a:t>READING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16</a:t>
            </a:fld>
            <a:endParaRPr lang="es-ES"/>
          </a:p>
        </p:txBody>
      </p:sp>
      <p:pic>
        <p:nvPicPr>
          <p:cNvPr id="6" name="Content Placeholder 3" descr="EOI 13x9_HQ_sma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260648"/>
            <a:ext cx="1498600" cy="1181100"/>
          </a:xfrm>
          <a:prstGeom prst="rect">
            <a:avLst/>
          </a:prstGeom>
        </p:spPr>
      </p:pic>
      <p:graphicFrame>
        <p:nvGraphicFramePr>
          <p:cNvPr id="10" name="Content Placeholder 5"/>
          <p:cNvGraphicFramePr>
            <a:graphicFrameLocks noGrp="1"/>
          </p:cNvGraphicFramePr>
          <p:nvPr>
            <p:ph idx="1"/>
          </p:nvPr>
        </p:nvGraphicFramePr>
        <p:xfrm>
          <a:off x="611560" y="1484784"/>
          <a:ext cx="8229600" cy="4625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Footer Placeholder 14"/>
          <p:cNvSpPr>
            <a:spLocks noGrp="1"/>
          </p:cNvSpPr>
          <p:nvPr>
            <p:ph type="ftr" sz="quarter" idx="11"/>
          </p:nvPr>
        </p:nvSpPr>
        <p:spPr>
          <a:xfrm>
            <a:off x="1115616" y="6381328"/>
            <a:ext cx="7200800" cy="313009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Learning to learn a language. 1 &gt;&gt; The good language learner.      Jorge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García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Mata.  2015</a:t>
            </a:r>
            <a:endParaRPr lang="es-E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1800" y="369084"/>
            <a:ext cx="5915000" cy="954107"/>
          </a:xfr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s-ES" sz="2800" b="1" dirty="0" err="1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Success</a:t>
            </a:r>
            <a:r>
              <a:rPr lang="es-ES" sz="2800" b="1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 in </a:t>
            </a:r>
            <a:r>
              <a:rPr lang="es-ES" sz="2800" b="1" dirty="0" err="1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tasks</a:t>
            </a:r>
            <a:r>
              <a:rPr lang="es-ES" sz="2800" b="1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 (4).</a:t>
            </a:r>
            <a:br>
              <a:rPr lang="es-ES" sz="2800" b="1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</a:br>
            <a:r>
              <a:rPr lang="es-ES" sz="2800" b="1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WRITING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17</a:t>
            </a:fld>
            <a:endParaRPr lang="es-ES"/>
          </a:p>
        </p:txBody>
      </p:sp>
      <p:pic>
        <p:nvPicPr>
          <p:cNvPr id="6" name="Content Placeholder 3" descr="EOI 13x9_HQ_sma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260648"/>
            <a:ext cx="1498600" cy="1181100"/>
          </a:xfrm>
          <a:prstGeom prst="rect">
            <a:avLst/>
          </a:prstGeom>
        </p:spPr>
      </p:pic>
      <p:graphicFrame>
        <p:nvGraphicFramePr>
          <p:cNvPr id="29" name="Content Placeholder 4"/>
          <p:cNvGraphicFramePr>
            <a:graphicFrameLocks noGrp="1"/>
          </p:cNvGraphicFramePr>
          <p:nvPr>
            <p:ph idx="1"/>
          </p:nvPr>
        </p:nvGraphicFramePr>
        <p:xfrm>
          <a:off x="395536" y="1484784"/>
          <a:ext cx="8229600" cy="4625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Footer Placeholder 14"/>
          <p:cNvSpPr>
            <a:spLocks noGrp="1"/>
          </p:cNvSpPr>
          <p:nvPr>
            <p:ph type="ftr" sz="quarter" idx="11"/>
          </p:nvPr>
        </p:nvSpPr>
        <p:spPr>
          <a:xfrm>
            <a:off x="1115616" y="6381328"/>
            <a:ext cx="7200800" cy="313009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Learning to learn a language. 1 &gt;&gt; The good language learner.      Jorge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García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Mata.  2015</a:t>
            </a:r>
            <a:endParaRPr lang="es-E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67744" y="548680"/>
            <a:ext cx="6478488" cy="1008112"/>
          </a:xfrm>
        </p:spPr>
        <p:txBody>
          <a:bodyPr/>
          <a:lstStyle/>
          <a:p>
            <a:r>
              <a:rPr lang="es-ES" dirty="0" err="1" smtClean="0"/>
              <a:t>Learning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learn</a:t>
            </a:r>
            <a:r>
              <a:rPr lang="es-ES" dirty="0" smtClean="0"/>
              <a:t> </a:t>
            </a:r>
            <a:r>
              <a:rPr lang="es-ES" dirty="0" err="1" smtClean="0"/>
              <a:t>languages</a:t>
            </a:r>
            <a:endParaRPr lang="es-E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67744" y="1484784"/>
            <a:ext cx="6400800" cy="694928"/>
          </a:xfrm>
        </p:spPr>
        <p:txBody>
          <a:bodyPr/>
          <a:lstStyle/>
          <a:p>
            <a:r>
              <a:rPr lang="es-ES" dirty="0" smtClean="0">
                <a:solidFill>
                  <a:schemeClr val="bg1">
                    <a:lumMod val="10000"/>
                  </a:schemeClr>
                </a:solidFill>
              </a:rPr>
              <a:t>1. </a:t>
            </a:r>
            <a:r>
              <a:rPr lang="es-ES" dirty="0" err="1" smtClean="0">
                <a:solidFill>
                  <a:schemeClr val="bg1">
                    <a:lumMod val="10000"/>
                  </a:schemeClr>
                </a:solidFill>
              </a:rPr>
              <a:t>The</a:t>
            </a:r>
            <a:r>
              <a:rPr lang="es-ES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es-ES" dirty="0" err="1" smtClean="0">
                <a:solidFill>
                  <a:schemeClr val="bg1">
                    <a:lumMod val="10000"/>
                  </a:schemeClr>
                </a:solidFill>
              </a:rPr>
              <a:t>good</a:t>
            </a:r>
            <a:r>
              <a:rPr lang="es-ES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es-ES" dirty="0" err="1" smtClean="0">
                <a:solidFill>
                  <a:schemeClr val="bg1">
                    <a:lumMod val="10000"/>
                  </a:schemeClr>
                </a:solidFill>
              </a:rPr>
              <a:t>language</a:t>
            </a:r>
            <a:r>
              <a:rPr lang="es-ES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es-ES" dirty="0" err="1" smtClean="0">
                <a:solidFill>
                  <a:schemeClr val="bg1">
                    <a:lumMod val="10000"/>
                  </a:schemeClr>
                </a:solidFill>
              </a:rPr>
              <a:t>learner</a:t>
            </a:r>
            <a:r>
              <a:rPr lang="es-ES" dirty="0" smtClean="0">
                <a:solidFill>
                  <a:schemeClr val="bg1">
                    <a:lumMod val="10000"/>
                  </a:schemeClr>
                </a:solidFill>
              </a:rPr>
              <a:t>.</a:t>
            </a:r>
            <a:endParaRPr lang="es-ES" dirty="0">
              <a:solidFill>
                <a:schemeClr val="bg1">
                  <a:lumMod val="10000"/>
                </a:schemeClr>
              </a:solidFill>
            </a:endParaRPr>
          </a:p>
        </p:txBody>
      </p:sp>
      <p:pic>
        <p:nvPicPr>
          <p:cNvPr id="4" name="Picture 3" descr="EOI 13x9_HQ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476672"/>
            <a:ext cx="1368152" cy="1078289"/>
          </a:xfrm>
          <a:prstGeom prst="rect">
            <a:avLst/>
          </a:prstGeom>
          <a:solidFill>
            <a:schemeClr val="bg1">
              <a:alpha val="0"/>
            </a:schemeClr>
          </a:solidFill>
        </p:spPr>
      </p:pic>
      <p:sp>
        <p:nvSpPr>
          <p:cNvPr id="5" name="TextBox 4"/>
          <p:cNvSpPr txBox="1"/>
          <p:nvPr/>
        </p:nvSpPr>
        <p:spPr>
          <a:xfrm>
            <a:off x="5292080" y="5805264"/>
            <a:ext cx="3024336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r"/>
            <a:r>
              <a:rPr lang="es-ES" dirty="0" smtClean="0"/>
              <a:t>Jorge García Mata. 2015</a:t>
            </a:r>
            <a:endParaRPr lang="es-E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3779912" y="2348880"/>
            <a:ext cx="3816424" cy="432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E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>
                    <a:lumMod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Thank</a:t>
            </a:r>
            <a:r>
              <a:rPr kumimoji="0" lang="es-ES" sz="2000" b="1" i="0" u="none" strike="noStrike" kern="1200" cap="none" spc="0" normalizeH="0" noProof="0" dirty="0" smtClean="0">
                <a:ln>
                  <a:noFill/>
                </a:ln>
                <a:solidFill>
                  <a:schemeClr val="bg1">
                    <a:lumMod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s-ES" sz="2000" b="1" i="0" u="none" strike="noStrike" kern="1200" cap="none" spc="0" normalizeH="0" noProof="0" dirty="0" err="1" smtClean="0">
                <a:ln>
                  <a:noFill/>
                </a:ln>
                <a:solidFill>
                  <a:schemeClr val="bg1">
                    <a:lumMod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</a:t>
            </a:r>
            <a:r>
              <a:rPr kumimoji="0" lang="es-ES" sz="2000" b="1" i="0" u="none" strike="noStrike" kern="1200" cap="none" spc="0" normalizeH="0" noProof="0" dirty="0" smtClean="0">
                <a:ln>
                  <a:noFill/>
                </a:ln>
                <a:solidFill>
                  <a:schemeClr val="bg1">
                    <a:lumMod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s-ES" sz="2000" b="1" i="0" u="none" strike="noStrike" kern="1200" cap="none" spc="0" normalizeH="0" noProof="0" dirty="0" err="1" smtClean="0">
                <a:ln>
                  <a:noFill/>
                </a:ln>
                <a:solidFill>
                  <a:schemeClr val="bg1">
                    <a:lumMod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</a:t>
            </a:r>
            <a:r>
              <a:rPr kumimoji="0" lang="es-ES" sz="2000" b="1" i="0" u="none" strike="noStrike" kern="1200" cap="none" spc="0" normalizeH="0" noProof="0" dirty="0" smtClean="0">
                <a:ln>
                  <a:noFill/>
                </a:ln>
                <a:solidFill>
                  <a:schemeClr val="bg1">
                    <a:lumMod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s-ES" sz="2000" b="1" i="0" u="none" strike="noStrike" kern="1200" cap="none" spc="0" normalizeH="0" noProof="0" dirty="0" err="1" smtClean="0">
                <a:ln>
                  <a:noFill/>
                </a:ln>
                <a:solidFill>
                  <a:schemeClr val="bg1">
                    <a:lumMod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your</a:t>
            </a:r>
            <a:r>
              <a:rPr kumimoji="0" lang="es-ES" sz="2000" b="1" i="0" u="none" strike="noStrike" kern="1200" cap="none" spc="0" normalizeH="0" noProof="0" dirty="0" smtClean="0">
                <a:ln>
                  <a:noFill/>
                </a:ln>
                <a:solidFill>
                  <a:schemeClr val="bg1">
                    <a:lumMod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s-ES" sz="2000" b="1" i="0" u="none" strike="noStrike" kern="1200" cap="none" spc="0" normalizeH="0" noProof="0" dirty="0" err="1" smtClean="0">
                <a:ln>
                  <a:noFill/>
                </a:ln>
                <a:solidFill>
                  <a:schemeClr val="bg1">
                    <a:lumMod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attention</a:t>
            </a:r>
            <a:r>
              <a:rPr kumimoji="0" lang="es-E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kumimoji="0" lang="es-ES" sz="20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1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528" y="2996952"/>
            <a:ext cx="39604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Please</a:t>
            </a:r>
            <a:r>
              <a:rPr lang="es-ES" dirty="0" smtClean="0"/>
              <a:t> complete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Reflection</a:t>
            </a:r>
            <a:r>
              <a:rPr lang="es-ES" dirty="0" smtClean="0"/>
              <a:t> </a:t>
            </a:r>
            <a:r>
              <a:rPr lang="es-ES" dirty="0" err="1" smtClean="0"/>
              <a:t>Sheet</a:t>
            </a:r>
            <a:r>
              <a:rPr lang="es-ES" dirty="0" smtClean="0"/>
              <a:t> at </a:t>
            </a:r>
            <a:r>
              <a:rPr lang="es-ES" u="sng" dirty="0" smtClean="0">
                <a:hlinkClick r:id="rId3"/>
              </a:rPr>
              <a:t>http://goo.gl/forms/ykJikcvDoV</a:t>
            </a:r>
            <a:endParaRPr lang="es-ES" dirty="0" smtClean="0"/>
          </a:p>
          <a:p>
            <a:r>
              <a:rPr lang="es-ES" dirty="0" smtClean="0"/>
              <a:t> </a:t>
            </a:r>
            <a:endParaRPr lang="es-ES" dirty="0"/>
          </a:p>
        </p:txBody>
      </p:sp>
      <p:pic>
        <p:nvPicPr>
          <p:cNvPr id="8" name="Picture 7" descr="qr_Session1_Form.pn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83568" y="3933056"/>
            <a:ext cx="2343150" cy="23431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9792" y="274638"/>
            <a:ext cx="5987008" cy="1143000"/>
          </a:xfrm>
        </p:spPr>
        <p:txBody>
          <a:bodyPr/>
          <a:lstStyle/>
          <a:p>
            <a:r>
              <a:rPr lang="es-ES" dirty="0" smtClean="0"/>
              <a:t>A </a:t>
            </a:r>
            <a:r>
              <a:rPr lang="es-ES" dirty="0" err="1" smtClean="0"/>
              <a:t>previous</a:t>
            </a:r>
            <a:r>
              <a:rPr lang="es-ES" dirty="0" smtClean="0"/>
              <a:t> </a:t>
            </a:r>
            <a:r>
              <a:rPr lang="es-ES" dirty="0" err="1" smtClean="0"/>
              <a:t>problem</a:t>
            </a:r>
            <a:r>
              <a:rPr lang="es-ES" dirty="0" smtClean="0"/>
              <a:t>...</a:t>
            </a:r>
            <a:endParaRPr lang="es-ES" dirty="0"/>
          </a:p>
        </p:txBody>
      </p:sp>
      <p:pic>
        <p:nvPicPr>
          <p:cNvPr id="4" name="Content Placeholder 3" descr="EOI 13x9_HQ_small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971600" y="260648"/>
            <a:ext cx="1498600" cy="118110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460432" y="6356350"/>
            <a:ext cx="226368" cy="365125"/>
          </a:xfrm>
        </p:spPr>
        <p:txBody>
          <a:bodyPr/>
          <a:lstStyle/>
          <a:p>
            <a:fld id="{418F3355-9FEB-4386-ADC4-139524A5F2F4}" type="slidenum">
              <a:rPr lang="es-ES" smtClean="0">
                <a:solidFill>
                  <a:srgbClr val="0070C0"/>
                </a:solidFill>
              </a:rPr>
              <a:pPr/>
              <a:t>2</a:t>
            </a:fld>
            <a:endParaRPr lang="es-ES" dirty="0">
              <a:solidFill>
                <a:srgbClr val="0070C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979712" y="6381328"/>
            <a:ext cx="5976664" cy="216023"/>
          </a:xfrm>
        </p:spPr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Learning to learn a language. 1 &gt;&gt; The good language learner.      Jorge </a:t>
            </a:r>
            <a:r>
              <a:rPr lang="en-US" dirty="0" err="1" smtClean="0">
                <a:solidFill>
                  <a:srgbClr val="0070C0"/>
                </a:solidFill>
              </a:rPr>
              <a:t>García</a:t>
            </a:r>
            <a:r>
              <a:rPr lang="en-US" dirty="0" smtClean="0">
                <a:solidFill>
                  <a:srgbClr val="0070C0"/>
                </a:solidFill>
              </a:rPr>
              <a:t> Mata.  2015</a:t>
            </a:r>
            <a:endParaRPr lang="es-ES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7" name="Picture 6" descr="berlitz_ad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0828921">
            <a:off x="867838" y="1796456"/>
            <a:ext cx="2371725" cy="1924050"/>
          </a:xfrm>
          <a:prstGeom prst="rect">
            <a:avLst/>
          </a:prstGeom>
        </p:spPr>
      </p:pic>
      <p:pic>
        <p:nvPicPr>
          <p:cNvPr id="8" name="Picture 7" descr="ccc1000palabra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1184641">
            <a:off x="3808886" y="1679869"/>
            <a:ext cx="2770220" cy="1932558"/>
          </a:xfrm>
          <a:prstGeom prst="rect">
            <a:avLst/>
          </a:prstGeom>
        </p:spPr>
      </p:pic>
      <p:pic>
        <p:nvPicPr>
          <p:cNvPr id="9" name="Picture 8" descr="ccccursoingles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20526241">
            <a:off x="2411760" y="3717032"/>
            <a:ext cx="2345631" cy="2120824"/>
          </a:xfrm>
          <a:prstGeom prst="rect">
            <a:avLst/>
          </a:prstGeom>
        </p:spPr>
      </p:pic>
      <p:pic>
        <p:nvPicPr>
          <p:cNvPr id="10" name="Picture 9" descr="assimil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2260860">
            <a:off x="5986042" y="3019310"/>
            <a:ext cx="2026239" cy="2961967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1800" y="274638"/>
            <a:ext cx="5915000" cy="1143000"/>
          </a:xfrm>
        </p:spPr>
        <p:txBody>
          <a:bodyPr/>
          <a:lstStyle/>
          <a:p>
            <a:r>
              <a:rPr lang="es-ES" dirty="0" err="1" smtClean="0"/>
              <a:t>An</a:t>
            </a:r>
            <a:r>
              <a:rPr lang="es-ES" dirty="0" smtClean="0"/>
              <a:t> </a:t>
            </a:r>
            <a:r>
              <a:rPr lang="es-ES" dirty="0" err="1" smtClean="0"/>
              <a:t>inconvenient</a:t>
            </a:r>
            <a:r>
              <a:rPr lang="es-ES" dirty="0" smtClean="0"/>
              <a:t> </a:t>
            </a:r>
            <a:r>
              <a:rPr lang="es-ES" dirty="0" err="1" smtClean="0"/>
              <a:t>truth</a:t>
            </a:r>
            <a:r>
              <a:rPr lang="es-ES" dirty="0" smtClean="0"/>
              <a:t>...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1720" y="2204864"/>
            <a:ext cx="5266928" cy="2908920"/>
          </a:xfrm>
          <a:solidFill>
            <a:schemeClr val="bg1">
              <a:lumMod val="50000"/>
            </a:schemeClr>
          </a:solidFill>
        </p:spPr>
        <p:txBody>
          <a:bodyPr>
            <a:normAutofit/>
          </a:bodyPr>
          <a:lstStyle/>
          <a:p>
            <a:pPr algn="ctr">
              <a:buNone/>
            </a:pPr>
            <a:r>
              <a:rPr lang="es-ES" sz="5400" dirty="0" smtClean="0">
                <a:solidFill>
                  <a:schemeClr val="bg1"/>
                </a:solidFill>
              </a:rPr>
              <a:t>“</a:t>
            </a:r>
            <a:r>
              <a:rPr lang="es-ES" sz="5400" dirty="0" err="1" smtClean="0">
                <a:solidFill>
                  <a:schemeClr val="bg1"/>
                </a:solidFill>
              </a:rPr>
              <a:t>There’s</a:t>
            </a:r>
            <a:r>
              <a:rPr lang="es-ES" sz="5400" dirty="0" smtClean="0">
                <a:solidFill>
                  <a:schemeClr val="bg1"/>
                </a:solidFill>
              </a:rPr>
              <a:t> no </a:t>
            </a:r>
            <a:r>
              <a:rPr lang="es-ES" sz="5400" dirty="0" err="1" smtClean="0">
                <a:solidFill>
                  <a:schemeClr val="bg1"/>
                </a:solidFill>
              </a:rPr>
              <a:t>substitute</a:t>
            </a:r>
            <a:r>
              <a:rPr lang="es-ES" sz="5400" dirty="0" smtClean="0">
                <a:solidFill>
                  <a:schemeClr val="bg1"/>
                </a:solidFill>
              </a:rPr>
              <a:t> </a:t>
            </a:r>
            <a:r>
              <a:rPr lang="es-ES" sz="5400" dirty="0" err="1" smtClean="0">
                <a:solidFill>
                  <a:schemeClr val="bg1"/>
                </a:solidFill>
              </a:rPr>
              <a:t>for</a:t>
            </a:r>
            <a:r>
              <a:rPr lang="es-ES" sz="5400" dirty="0" smtClean="0">
                <a:solidFill>
                  <a:schemeClr val="bg1"/>
                </a:solidFill>
              </a:rPr>
              <a:t> HARD WORK”.</a:t>
            </a:r>
          </a:p>
          <a:p>
            <a:pPr algn="r">
              <a:buNone/>
            </a:pPr>
            <a:r>
              <a:rPr lang="es-ES" sz="1900" dirty="0" smtClean="0">
                <a:solidFill>
                  <a:schemeClr val="bg1"/>
                </a:solidFill>
              </a:rPr>
              <a:t>Thomas Edison</a:t>
            </a:r>
          </a:p>
          <a:p>
            <a:pPr algn="ctr">
              <a:buNone/>
            </a:pPr>
            <a:endParaRPr lang="es-ES" sz="5400" dirty="0">
              <a:solidFill>
                <a:schemeClr val="bg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028384" y="6356350"/>
            <a:ext cx="658416" cy="501650"/>
          </a:xfrm>
        </p:spPr>
        <p:txBody>
          <a:bodyPr/>
          <a:lstStyle/>
          <a:p>
            <a:fld id="{418F3355-9FEB-4386-ADC4-139524A5F2F4}" type="slidenum">
              <a:rPr lang="es-ES" smtClean="0"/>
              <a:pPr/>
              <a:t>3</a:t>
            </a:fld>
            <a:endParaRPr lang="es-ES"/>
          </a:p>
        </p:txBody>
      </p:sp>
      <p:pic>
        <p:nvPicPr>
          <p:cNvPr id="6" name="Content Placeholder 3" descr="EOI 13x9_HQ_sma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260648"/>
            <a:ext cx="1498600" cy="1181100"/>
          </a:xfrm>
          <a:prstGeom prst="rect">
            <a:avLst/>
          </a:prstGeom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99592" y="6237312"/>
            <a:ext cx="6840760" cy="288032"/>
          </a:xfrm>
        </p:spPr>
        <p:txBody>
          <a:bodyPr/>
          <a:lstStyle/>
          <a:p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Learning to learn a language. 1 &gt;&gt; The good language learner.      Jorge García Mata.  2015</a:t>
            </a:r>
            <a:endParaRPr lang="es-E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1800" y="274638"/>
            <a:ext cx="5915000" cy="1143000"/>
          </a:xfrm>
        </p:spPr>
        <p:txBody>
          <a:bodyPr/>
          <a:lstStyle/>
          <a:p>
            <a:r>
              <a:rPr lang="es-ES" dirty="0" smtClean="0"/>
              <a:t>... and a </a:t>
            </a:r>
            <a:r>
              <a:rPr lang="es-ES" dirty="0" err="1" smtClean="0"/>
              <a:t>solution</a:t>
            </a:r>
            <a:r>
              <a:rPr lang="es-ES" dirty="0" smtClean="0"/>
              <a:t>.</a:t>
            </a:r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4</a:t>
            </a:fld>
            <a:endParaRPr lang="es-ES"/>
          </a:p>
        </p:txBody>
      </p:sp>
      <p:pic>
        <p:nvPicPr>
          <p:cNvPr id="6" name="Content Placeholder 3" descr="EOI 13x9_HQ_sma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260648"/>
            <a:ext cx="1498600" cy="1181100"/>
          </a:xfrm>
          <a:prstGeom prst="rect">
            <a:avLst/>
          </a:prstGeom>
        </p:spPr>
      </p:pic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251520" y="1600200"/>
            <a:ext cx="8568952" cy="4525963"/>
          </a:xfrm>
        </p:spPr>
        <p:txBody>
          <a:bodyPr>
            <a:noAutofit/>
          </a:bodyPr>
          <a:lstStyle/>
          <a:p>
            <a:pPr algn="ctr">
              <a:lnSpc>
                <a:spcPct val="200000"/>
              </a:lnSpc>
              <a:buNone/>
            </a:pPr>
            <a:r>
              <a:rPr lang="en-GB" sz="4000" dirty="0" smtClean="0"/>
              <a:t>Learning a language is not just </a:t>
            </a:r>
            <a:r>
              <a:rPr lang="en-GB" sz="4000" i="1" dirty="0" smtClean="0">
                <a:solidFill>
                  <a:srgbClr val="FF0000"/>
                </a:solidFill>
              </a:rPr>
              <a:t>learning </a:t>
            </a:r>
            <a:r>
              <a:rPr lang="en-GB" sz="4000" b="1" i="1" dirty="0" smtClean="0">
                <a:solidFill>
                  <a:srgbClr val="FF0000"/>
                </a:solidFill>
              </a:rPr>
              <a:t>ABOUT</a:t>
            </a:r>
            <a:r>
              <a:rPr lang="en-GB" sz="4000" i="1" dirty="0" smtClean="0">
                <a:solidFill>
                  <a:srgbClr val="FF0000"/>
                </a:solidFill>
              </a:rPr>
              <a:t> the language</a:t>
            </a:r>
            <a:r>
              <a:rPr lang="en-GB" sz="4000" dirty="0" smtClean="0"/>
              <a:t>, but also </a:t>
            </a:r>
            <a:r>
              <a:rPr lang="en-GB" sz="4000" i="1" dirty="0" smtClean="0">
                <a:solidFill>
                  <a:srgbClr val="00B050"/>
                </a:solidFill>
              </a:rPr>
              <a:t>learning </a:t>
            </a:r>
            <a:r>
              <a:rPr lang="en-GB" sz="4000" b="1" i="1" dirty="0" smtClean="0">
                <a:solidFill>
                  <a:srgbClr val="00B050"/>
                </a:solidFill>
              </a:rPr>
              <a:t>HOW TO LEARN </a:t>
            </a:r>
            <a:r>
              <a:rPr lang="en-GB" sz="4000" i="1" dirty="0" smtClean="0">
                <a:solidFill>
                  <a:srgbClr val="00B050"/>
                </a:solidFill>
              </a:rPr>
              <a:t>it</a:t>
            </a:r>
            <a:r>
              <a:rPr lang="en-GB" sz="4000" dirty="0" smtClean="0"/>
              <a:t>. </a:t>
            </a:r>
            <a:endParaRPr lang="en-GB" sz="4000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1187624" y="6381328"/>
            <a:ext cx="6840760" cy="288031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Learning to learn a language. 1 &gt;&gt; The good language learner.      Jorge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García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Mata.  2015</a:t>
            </a:r>
            <a:endParaRPr lang="es-E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1800" y="274638"/>
            <a:ext cx="5915000" cy="1143000"/>
          </a:xfrm>
        </p:spPr>
        <p:txBody>
          <a:bodyPr>
            <a:normAutofit/>
          </a:bodyPr>
          <a:lstStyle/>
          <a:p>
            <a:r>
              <a:rPr lang="es-ES" dirty="0" smtClean="0"/>
              <a:t>Preguntas para el éxito</a:t>
            </a:r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5</a:t>
            </a:fld>
            <a:endParaRPr lang="es-ES"/>
          </a:p>
        </p:txBody>
      </p:sp>
      <p:pic>
        <p:nvPicPr>
          <p:cNvPr id="6" name="Content Placeholder 3" descr="EOI 13x9_HQ_sma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260648"/>
            <a:ext cx="1498600" cy="1181100"/>
          </a:xfrm>
          <a:prstGeom prst="rect">
            <a:avLst/>
          </a:prstGeom>
        </p:spPr>
      </p:pic>
      <p:graphicFrame>
        <p:nvGraphicFramePr>
          <p:cNvPr id="9" name="Content Placeholder 3"/>
          <p:cNvGraphicFramePr>
            <a:graphicFrameLocks/>
          </p:cNvGraphicFramePr>
          <p:nvPr/>
        </p:nvGraphicFramePr>
        <p:xfrm>
          <a:off x="683568" y="1700808"/>
          <a:ext cx="8229600" cy="4625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611560" y="6356351"/>
            <a:ext cx="7776864" cy="241001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Learning to learn a language. 1 &gt;&gt; The good language learner.      Jorge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García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Mata.  2015</a:t>
            </a:r>
            <a:endParaRPr lang="es-E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1800" y="274638"/>
            <a:ext cx="5915000" cy="1143000"/>
          </a:xfrm>
          <a:solidFill>
            <a:schemeClr val="accent1">
              <a:lumMod val="60000"/>
              <a:lumOff val="40000"/>
            </a:schemeClr>
          </a:solidFill>
        </p:spPr>
        <p:txBody>
          <a:bodyPr/>
          <a:lstStyle/>
          <a:p>
            <a:r>
              <a:rPr lang="es-ES" dirty="0" err="1" smtClean="0"/>
              <a:t>How</a:t>
            </a:r>
            <a:r>
              <a:rPr lang="es-ES" dirty="0" smtClean="0"/>
              <a:t> </a:t>
            </a:r>
            <a:r>
              <a:rPr lang="es-ES" dirty="0" err="1" smtClean="0"/>
              <a:t>much</a:t>
            </a:r>
            <a:r>
              <a:rPr lang="es-ES" dirty="0" smtClean="0"/>
              <a:t> time?</a:t>
            </a:r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6</a:t>
            </a:fld>
            <a:endParaRPr lang="es-ES"/>
          </a:p>
        </p:txBody>
      </p:sp>
      <p:pic>
        <p:nvPicPr>
          <p:cNvPr id="6" name="Content Placeholder 3" descr="EOI 13x9_HQ_sma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260648"/>
            <a:ext cx="1498600" cy="1181100"/>
          </a:xfrm>
          <a:prstGeom prst="rect">
            <a:avLst/>
          </a:prstGeom>
        </p:spPr>
      </p:pic>
      <p:graphicFrame>
        <p:nvGraphicFramePr>
          <p:cNvPr id="18" name="Content Placeholder 3"/>
          <p:cNvGraphicFramePr>
            <a:graphicFrameLocks noGrp="1"/>
          </p:cNvGraphicFramePr>
          <p:nvPr>
            <p:ph idx="1"/>
          </p:nvPr>
        </p:nvGraphicFramePr>
        <p:xfrm>
          <a:off x="395536" y="1628801"/>
          <a:ext cx="3384376" cy="1944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4211960" y="1700808"/>
            <a:ext cx="4248472" cy="181588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s-ES" sz="2800" dirty="0" err="1" smtClean="0"/>
              <a:t>Class</a:t>
            </a:r>
            <a:r>
              <a:rPr lang="es-ES" sz="2800" dirty="0" smtClean="0"/>
              <a:t> time ≠ </a:t>
            </a:r>
            <a:r>
              <a:rPr lang="es-ES" sz="2800" dirty="0" err="1" smtClean="0"/>
              <a:t>Learning</a:t>
            </a:r>
            <a:r>
              <a:rPr lang="es-ES" sz="2800" dirty="0" smtClean="0"/>
              <a:t> time</a:t>
            </a:r>
          </a:p>
          <a:p>
            <a:r>
              <a:rPr lang="es-ES" sz="2800" dirty="0" err="1" smtClean="0"/>
              <a:t>Study</a:t>
            </a:r>
            <a:r>
              <a:rPr lang="es-ES" sz="2800" dirty="0" smtClean="0"/>
              <a:t> time ≠ </a:t>
            </a:r>
            <a:r>
              <a:rPr lang="es-ES" sz="2800" dirty="0" err="1" smtClean="0"/>
              <a:t>Learning</a:t>
            </a:r>
            <a:r>
              <a:rPr lang="es-ES" sz="2800" dirty="0" smtClean="0"/>
              <a:t> time</a:t>
            </a:r>
          </a:p>
          <a:p>
            <a:endParaRPr lang="es-ES" sz="2800" dirty="0" smtClean="0"/>
          </a:p>
          <a:p>
            <a:r>
              <a:rPr lang="es-ES" sz="2800" dirty="0" err="1" smtClean="0"/>
              <a:t>Learning</a:t>
            </a:r>
            <a:r>
              <a:rPr lang="es-ES" sz="2800" dirty="0" smtClean="0"/>
              <a:t> ≠ </a:t>
            </a:r>
            <a:r>
              <a:rPr lang="es-ES" sz="2800" dirty="0" err="1" smtClean="0"/>
              <a:t>Using</a:t>
            </a:r>
            <a:endParaRPr lang="es-ES" sz="2800" dirty="0"/>
          </a:p>
        </p:txBody>
      </p:sp>
      <p:grpSp>
        <p:nvGrpSpPr>
          <p:cNvPr id="20" name="Group 19"/>
          <p:cNvGrpSpPr/>
          <p:nvPr/>
        </p:nvGrpSpPr>
        <p:grpSpPr>
          <a:xfrm>
            <a:off x="2339752" y="3717032"/>
            <a:ext cx="4392488" cy="2448272"/>
            <a:chOff x="3923928" y="3645024"/>
            <a:chExt cx="4608512" cy="2677656"/>
          </a:xfrm>
          <a:solidFill>
            <a:schemeClr val="bg1"/>
          </a:solidFill>
        </p:grpSpPr>
        <p:sp>
          <p:nvSpPr>
            <p:cNvPr id="21" name="TextBox 20"/>
            <p:cNvSpPr txBox="1"/>
            <p:nvPr/>
          </p:nvSpPr>
          <p:spPr>
            <a:xfrm>
              <a:off x="3923928" y="3645024"/>
              <a:ext cx="4608512" cy="2677656"/>
            </a:xfrm>
            <a:prstGeom prst="rect">
              <a:avLst/>
            </a:prstGeom>
            <a:grpFill/>
            <a:ln>
              <a:solidFill>
                <a:srgbClr val="00B050"/>
              </a:solidFill>
            </a:ln>
          </p:spPr>
          <p:txBody>
            <a:bodyPr wrap="square" rtlCol="0">
              <a:spAutoFit/>
            </a:bodyPr>
            <a:lstStyle/>
            <a:p>
              <a:endParaRPr lang="es-ES" sz="2800" dirty="0" smtClean="0"/>
            </a:p>
            <a:p>
              <a:endParaRPr lang="es-ES" sz="2800" dirty="0" smtClean="0"/>
            </a:p>
            <a:p>
              <a:endParaRPr lang="es-ES" sz="2800" dirty="0" smtClean="0"/>
            </a:p>
            <a:p>
              <a:endParaRPr lang="es-ES" sz="2800" dirty="0" smtClean="0"/>
            </a:p>
            <a:p>
              <a:endParaRPr lang="es-ES" sz="2800" dirty="0" smtClean="0"/>
            </a:p>
            <a:p>
              <a:endParaRPr lang="es-ES" sz="2800" dirty="0"/>
            </a:p>
          </p:txBody>
        </p:sp>
        <p:cxnSp>
          <p:nvCxnSpPr>
            <p:cNvPr id="22" name="Straight Arrow Connector 21"/>
            <p:cNvCxnSpPr/>
            <p:nvPr/>
          </p:nvCxnSpPr>
          <p:spPr>
            <a:xfrm flipV="1">
              <a:off x="5292080" y="4077072"/>
              <a:ext cx="0" cy="1728192"/>
            </a:xfrm>
            <a:prstGeom prst="straightConnector1">
              <a:avLst/>
            </a:prstGeom>
            <a:grpFill/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>
              <a:off x="5292080" y="5805264"/>
              <a:ext cx="3096344" cy="0"/>
            </a:xfrm>
            <a:prstGeom prst="straightConnector1">
              <a:avLst/>
            </a:prstGeom>
            <a:grpFill/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Arc 23"/>
            <p:cNvSpPr/>
            <p:nvPr/>
          </p:nvSpPr>
          <p:spPr>
            <a:xfrm rot="1081966" flipH="1" flipV="1">
              <a:off x="5424031" y="4161946"/>
              <a:ext cx="3087499" cy="1342419"/>
            </a:xfrm>
            <a:prstGeom prst="arc">
              <a:avLst/>
            </a:prstGeom>
            <a:grpFill/>
            <a:ln w="38100">
              <a:solidFill>
                <a:srgbClr val="C00000"/>
              </a:solidFill>
              <a:headEnd type="triangl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139952" y="4509120"/>
              <a:ext cx="1008112" cy="3693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s-ES" dirty="0" err="1" smtClean="0"/>
                <a:t>Aptitude</a:t>
              </a:r>
              <a:endParaRPr lang="es-ES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012160" y="5877272"/>
              <a:ext cx="2304256" cy="3693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s-ES" dirty="0" err="1" smtClean="0"/>
                <a:t>Learning</a:t>
              </a:r>
              <a:r>
                <a:rPr lang="es-ES" dirty="0" smtClean="0"/>
                <a:t> time</a:t>
              </a:r>
              <a:endParaRPr lang="es-ES" dirty="0"/>
            </a:p>
          </p:txBody>
        </p:sp>
      </p:grp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>
          <a:xfrm>
            <a:off x="1115616" y="6381328"/>
            <a:ext cx="7200800" cy="313009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Learning to learn a language. 1 &gt;&gt; The good language learner.      Jorge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García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Mata.  2015</a:t>
            </a:r>
            <a:endParaRPr lang="es-E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1800" y="274638"/>
            <a:ext cx="5915000" cy="1143000"/>
          </a:xfrm>
          <a:solidFill>
            <a:srgbClr val="92D050"/>
          </a:solidFill>
        </p:spPr>
        <p:txBody>
          <a:bodyPr>
            <a:normAutofit/>
          </a:bodyPr>
          <a:lstStyle/>
          <a:p>
            <a:r>
              <a:rPr lang="es-ES" dirty="0" err="1" smtClean="0"/>
              <a:t>Why</a:t>
            </a:r>
            <a:r>
              <a:rPr lang="es-ES" dirty="0" smtClean="0"/>
              <a:t> </a:t>
            </a:r>
            <a:r>
              <a:rPr lang="es-ES" dirty="0" err="1" smtClean="0"/>
              <a:t>learn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language</a:t>
            </a:r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7</a:t>
            </a:fld>
            <a:endParaRPr lang="es-ES"/>
          </a:p>
        </p:txBody>
      </p:sp>
      <p:pic>
        <p:nvPicPr>
          <p:cNvPr id="6" name="Content Placeholder 3" descr="EOI 13x9_HQ_sma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260648"/>
            <a:ext cx="1498600" cy="1181100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1043608" y="2132856"/>
            <a:ext cx="2520280" cy="1008112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 smtClean="0">
                <a:solidFill>
                  <a:schemeClr val="tx1"/>
                </a:solidFill>
              </a:rPr>
              <a:t>2 </a:t>
            </a:r>
            <a:r>
              <a:rPr lang="es-ES" sz="2000" b="1" dirty="0" err="1" smtClean="0">
                <a:solidFill>
                  <a:schemeClr val="tx1"/>
                </a:solidFill>
              </a:rPr>
              <a:t>questions</a:t>
            </a:r>
            <a:r>
              <a:rPr lang="es-ES" sz="2000" b="1" dirty="0" smtClean="0">
                <a:solidFill>
                  <a:schemeClr val="tx1"/>
                </a:solidFill>
              </a:rPr>
              <a:t>...</a:t>
            </a:r>
            <a:endParaRPr lang="es-ES" sz="2000" b="1" dirty="0">
              <a:solidFill>
                <a:schemeClr val="tx1"/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899592" y="4437112"/>
            <a:ext cx="2664296" cy="1224136"/>
          </a:xfrm>
          <a:prstGeom prst="ellips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dirty="0" smtClean="0">
                <a:solidFill>
                  <a:schemeClr val="tx1"/>
                </a:solidFill>
              </a:rPr>
              <a:t>...and 3 </a:t>
            </a:r>
            <a:r>
              <a:rPr lang="es-ES" sz="2000" dirty="0" err="1" smtClean="0">
                <a:solidFill>
                  <a:schemeClr val="tx1"/>
                </a:solidFill>
              </a:rPr>
              <a:t>possible</a:t>
            </a:r>
            <a:r>
              <a:rPr lang="es-ES" sz="2000" dirty="0" smtClean="0">
                <a:solidFill>
                  <a:schemeClr val="tx1"/>
                </a:solidFill>
              </a:rPr>
              <a:t> </a:t>
            </a:r>
            <a:r>
              <a:rPr lang="es-ES" sz="2000" dirty="0" err="1" smtClean="0">
                <a:solidFill>
                  <a:schemeClr val="tx1"/>
                </a:solidFill>
              </a:rPr>
              <a:t>answers</a:t>
            </a:r>
            <a:r>
              <a:rPr lang="es-ES" sz="2000" dirty="0" smtClean="0">
                <a:solidFill>
                  <a:schemeClr val="tx1"/>
                </a:solidFill>
              </a:rPr>
              <a:t>:</a:t>
            </a:r>
          </a:p>
          <a:p>
            <a:pPr algn="ctr"/>
            <a:r>
              <a:rPr lang="es-ES" sz="2000" dirty="0" err="1" smtClean="0">
                <a:solidFill>
                  <a:schemeClr val="tx1"/>
                </a:solidFill>
              </a:rPr>
              <a:t>Because</a:t>
            </a:r>
            <a:r>
              <a:rPr lang="es-ES" sz="2000" dirty="0" smtClean="0">
                <a:solidFill>
                  <a:schemeClr val="tx1"/>
                </a:solidFill>
              </a:rPr>
              <a:t>...</a:t>
            </a:r>
            <a:endParaRPr lang="es-ES" sz="2000" dirty="0">
              <a:solidFill>
                <a:schemeClr val="tx1"/>
              </a:solidFill>
            </a:endParaRPr>
          </a:p>
        </p:txBody>
      </p:sp>
      <p:cxnSp>
        <p:nvCxnSpPr>
          <p:cNvPr id="18" name="Straight Arrow Connector 17"/>
          <p:cNvCxnSpPr>
            <a:stCxn id="16" idx="4"/>
          </p:cNvCxnSpPr>
          <p:nvPr/>
        </p:nvCxnSpPr>
        <p:spPr>
          <a:xfrm flipH="1">
            <a:off x="2267744" y="3140968"/>
            <a:ext cx="36004" cy="12241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779912" y="1844824"/>
            <a:ext cx="5040560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s-ES" sz="2800" dirty="0" err="1" smtClean="0">
                <a:solidFill>
                  <a:schemeClr val="accent3"/>
                </a:solidFill>
              </a:rPr>
              <a:t>Why</a:t>
            </a:r>
            <a:r>
              <a:rPr lang="es-ES" sz="2800" dirty="0" smtClean="0">
                <a:solidFill>
                  <a:schemeClr val="accent3"/>
                </a:solidFill>
              </a:rPr>
              <a:t> </a:t>
            </a:r>
            <a:r>
              <a:rPr lang="es-ES" sz="2800" dirty="0" err="1" smtClean="0">
                <a:solidFill>
                  <a:schemeClr val="accent3"/>
                </a:solidFill>
              </a:rPr>
              <a:t>did</a:t>
            </a:r>
            <a:r>
              <a:rPr lang="es-ES" sz="2800" dirty="0" smtClean="0">
                <a:solidFill>
                  <a:schemeClr val="accent3"/>
                </a:solidFill>
              </a:rPr>
              <a:t> I </a:t>
            </a:r>
            <a:r>
              <a:rPr lang="es-ES" sz="2800" dirty="0" err="1" smtClean="0">
                <a:solidFill>
                  <a:schemeClr val="accent3"/>
                </a:solidFill>
              </a:rPr>
              <a:t>start</a:t>
            </a:r>
            <a:r>
              <a:rPr lang="es-ES" sz="2800" dirty="0" smtClean="0">
                <a:solidFill>
                  <a:schemeClr val="accent3"/>
                </a:solidFill>
              </a:rPr>
              <a:t> </a:t>
            </a:r>
            <a:r>
              <a:rPr lang="es-ES" sz="2800" dirty="0" err="1" smtClean="0">
                <a:solidFill>
                  <a:schemeClr val="accent3"/>
                </a:solidFill>
              </a:rPr>
              <a:t>learning</a:t>
            </a:r>
            <a:r>
              <a:rPr lang="es-ES" sz="2800" dirty="0" smtClean="0">
                <a:solidFill>
                  <a:schemeClr val="accent3"/>
                </a:solidFill>
              </a:rPr>
              <a:t> </a:t>
            </a:r>
            <a:r>
              <a:rPr lang="es-ES" sz="2800" dirty="0" err="1" smtClean="0">
                <a:solidFill>
                  <a:schemeClr val="accent3"/>
                </a:solidFill>
              </a:rPr>
              <a:t>English</a:t>
            </a:r>
            <a:r>
              <a:rPr lang="es-ES" sz="2800" dirty="0" smtClean="0">
                <a:solidFill>
                  <a:schemeClr val="accent3"/>
                </a:solidFill>
              </a:rPr>
              <a:t>?</a:t>
            </a:r>
            <a:endParaRPr lang="es-ES" sz="2800" dirty="0">
              <a:solidFill>
                <a:schemeClr val="accent3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851920" y="2708920"/>
            <a:ext cx="5040560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s-ES" sz="2800" dirty="0" err="1" smtClean="0">
                <a:solidFill>
                  <a:schemeClr val="accent3"/>
                </a:solidFill>
              </a:rPr>
              <a:t>Why</a:t>
            </a:r>
            <a:r>
              <a:rPr lang="es-ES" sz="2800" dirty="0" smtClean="0">
                <a:solidFill>
                  <a:schemeClr val="accent3"/>
                </a:solidFill>
              </a:rPr>
              <a:t> do I </a:t>
            </a:r>
            <a:r>
              <a:rPr lang="es-ES" sz="2800" dirty="0" err="1" smtClean="0">
                <a:solidFill>
                  <a:schemeClr val="accent3"/>
                </a:solidFill>
              </a:rPr>
              <a:t>keep</a:t>
            </a:r>
            <a:r>
              <a:rPr lang="es-ES" sz="2800" dirty="0" smtClean="0">
                <a:solidFill>
                  <a:schemeClr val="accent3"/>
                </a:solidFill>
              </a:rPr>
              <a:t> </a:t>
            </a:r>
            <a:r>
              <a:rPr lang="es-ES" sz="2800" dirty="0" err="1" smtClean="0">
                <a:solidFill>
                  <a:schemeClr val="accent3"/>
                </a:solidFill>
              </a:rPr>
              <a:t>learning</a:t>
            </a:r>
            <a:r>
              <a:rPr lang="es-ES" sz="2800" dirty="0" smtClean="0">
                <a:solidFill>
                  <a:schemeClr val="accent3"/>
                </a:solidFill>
              </a:rPr>
              <a:t> </a:t>
            </a:r>
            <a:r>
              <a:rPr lang="es-ES" sz="2800" dirty="0" err="1" smtClean="0">
                <a:solidFill>
                  <a:schemeClr val="accent3"/>
                </a:solidFill>
              </a:rPr>
              <a:t>English</a:t>
            </a:r>
            <a:r>
              <a:rPr lang="es-ES" sz="2800" dirty="0" smtClean="0">
                <a:solidFill>
                  <a:schemeClr val="accent3"/>
                </a:solidFill>
              </a:rPr>
              <a:t>?</a:t>
            </a:r>
            <a:endParaRPr lang="es-ES" sz="2800" dirty="0">
              <a:solidFill>
                <a:schemeClr val="accent3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851920" y="4077072"/>
            <a:ext cx="5040560" cy="523220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s-ES" sz="2800" dirty="0" smtClean="0"/>
              <a:t>... </a:t>
            </a:r>
            <a:r>
              <a:rPr lang="es-ES" sz="2800" dirty="0" err="1" smtClean="0"/>
              <a:t>it</a:t>
            </a:r>
            <a:r>
              <a:rPr lang="es-ES" sz="2800" dirty="0" smtClean="0"/>
              <a:t> </a:t>
            </a:r>
            <a:r>
              <a:rPr lang="es-ES" sz="2800" dirty="0" err="1" smtClean="0"/>
              <a:t>is</a:t>
            </a:r>
            <a:r>
              <a:rPr lang="es-ES" sz="2800" dirty="0" smtClean="0"/>
              <a:t> </a:t>
            </a:r>
            <a:r>
              <a:rPr lang="es-ES" sz="2800" dirty="0" err="1" smtClean="0"/>
              <a:t>useful</a:t>
            </a:r>
            <a:r>
              <a:rPr lang="es-ES" sz="2800" dirty="0" smtClean="0"/>
              <a:t>.</a:t>
            </a:r>
            <a:endParaRPr lang="es-ES" sz="2800" dirty="0"/>
          </a:p>
        </p:txBody>
      </p:sp>
      <p:sp>
        <p:nvSpPr>
          <p:cNvPr id="22" name="TextBox 21"/>
          <p:cNvSpPr txBox="1"/>
          <p:nvPr/>
        </p:nvSpPr>
        <p:spPr>
          <a:xfrm>
            <a:off x="3851920" y="4869160"/>
            <a:ext cx="5040560" cy="523220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s-ES" sz="2800" dirty="0" smtClean="0"/>
              <a:t>... I </a:t>
            </a:r>
            <a:r>
              <a:rPr lang="es-ES" sz="2800" dirty="0" err="1" smtClean="0"/>
              <a:t>enjoy</a:t>
            </a:r>
            <a:r>
              <a:rPr lang="es-ES" sz="2800" dirty="0" smtClean="0"/>
              <a:t> </a:t>
            </a:r>
            <a:r>
              <a:rPr lang="es-ES" sz="2800" dirty="0" err="1" smtClean="0"/>
              <a:t>it</a:t>
            </a:r>
            <a:r>
              <a:rPr lang="es-ES" sz="2800" dirty="0" smtClean="0"/>
              <a:t>.</a:t>
            </a:r>
            <a:endParaRPr lang="es-ES" sz="2800" dirty="0"/>
          </a:p>
        </p:txBody>
      </p:sp>
      <p:sp>
        <p:nvSpPr>
          <p:cNvPr id="23" name="TextBox 22"/>
          <p:cNvSpPr txBox="1"/>
          <p:nvPr/>
        </p:nvSpPr>
        <p:spPr>
          <a:xfrm>
            <a:off x="3851920" y="5661248"/>
            <a:ext cx="5040560" cy="523220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s-ES" sz="2800" dirty="0" smtClean="0"/>
              <a:t>... </a:t>
            </a:r>
            <a:r>
              <a:rPr lang="es-ES" sz="2800" dirty="0" err="1" smtClean="0"/>
              <a:t>I’m</a:t>
            </a:r>
            <a:r>
              <a:rPr lang="es-ES" sz="2800" dirty="0" smtClean="0"/>
              <a:t> </a:t>
            </a:r>
            <a:r>
              <a:rPr lang="es-ES" sz="2800" dirty="0" err="1" smtClean="0"/>
              <a:t>interested</a:t>
            </a:r>
            <a:r>
              <a:rPr lang="es-ES" sz="2800" dirty="0" smtClean="0"/>
              <a:t> in </a:t>
            </a:r>
            <a:r>
              <a:rPr lang="es-ES" sz="2800" dirty="0" err="1" smtClean="0"/>
              <a:t>the</a:t>
            </a:r>
            <a:r>
              <a:rPr lang="es-ES" sz="2800" dirty="0" smtClean="0"/>
              <a:t> </a:t>
            </a:r>
            <a:r>
              <a:rPr lang="es-ES" sz="2800" dirty="0" err="1" smtClean="0"/>
              <a:t>culture</a:t>
            </a:r>
            <a:r>
              <a:rPr lang="es-ES" sz="2800" dirty="0" smtClean="0"/>
              <a:t>.</a:t>
            </a:r>
            <a:endParaRPr lang="es-ES" sz="2800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755576" y="6356350"/>
            <a:ext cx="7560840" cy="313009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Learning to learn a language. 1 &gt;&gt; The good language learner.      Jorge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García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Mata.  2015</a:t>
            </a:r>
            <a:endParaRPr lang="es-E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1800" y="274638"/>
            <a:ext cx="5915000" cy="1143000"/>
          </a:xfrm>
          <a:solidFill>
            <a:schemeClr val="accent4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es-ES" sz="4000" dirty="0" err="1" smtClean="0"/>
              <a:t>How</a:t>
            </a:r>
            <a:r>
              <a:rPr lang="es-ES" sz="4000" dirty="0" smtClean="0"/>
              <a:t> do I </a:t>
            </a:r>
            <a:r>
              <a:rPr lang="es-ES" sz="4000" dirty="0" err="1" smtClean="0"/>
              <a:t>go</a:t>
            </a:r>
            <a:r>
              <a:rPr lang="es-ES" sz="4000" dirty="0" smtClean="0"/>
              <a:t> </a:t>
            </a:r>
            <a:r>
              <a:rPr lang="es-ES" sz="4000" dirty="0" err="1" smtClean="0"/>
              <a:t>about</a:t>
            </a:r>
            <a:r>
              <a:rPr lang="es-ES" sz="4000" dirty="0" smtClean="0"/>
              <a:t> </a:t>
            </a:r>
            <a:r>
              <a:rPr lang="es-ES" sz="4000" dirty="0" err="1" smtClean="0"/>
              <a:t>learning</a:t>
            </a:r>
            <a:r>
              <a:rPr lang="es-ES" sz="4000" dirty="0" smtClean="0"/>
              <a:t>(1):  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err="1" smtClean="0"/>
              <a:t>What</a:t>
            </a:r>
            <a:r>
              <a:rPr lang="es-ES" dirty="0" smtClean="0"/>
              <a:t> I am </a:t>
            </a:r>
            <a:r>
              <a:rPr lang="es-ES" dirty="0" err="1" smtClean="0"/>
              <a:t>like</a:t>
            </a:r>
            <a:r>
              <a:rPr lang="es-ES" dirty="0" smtClean="0"/>
              <a:t>.</a:t>
            </a:r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8</a:t>
            </a:fld>
            <a:endParaRPr lang="es-ES"/>
          </a:p>
        </p:txBody>
      </p:sp>
      <p:pic>
        <p:nvPicPr>
          <p:cNvPr id="6" name="Content Placeholder 3" descr="EOI 13x9_HQ_sma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260648"/>
            <a:ext cx="1498600" cy="1181100"/>
          </a:xfrm>
          <a:prstGeom prst="rect">
            <a:avLst/>
          </a:prstGeom>
        </p:spPr>
      </p:pic>
      <p:sp>
        <p:nvSpPr>
          <p:cNvPr id="16" name="Rounded Rectangle 15"/>
          <p:cNvSpPr/>
          <p:nvPr/>
        </p:nvSpPr>
        <p:spPr>
          <a:xfrm>
            <a:off x="3563888" y="3284984"/>
            <a:ext cx="1440160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smtClean="0"/>
              <a:t>Do I ...</a:t>
            </a:r>
            <a:endParaRPr lang="en-GB" sz="3200"/>
          </a:p>
        </p:txBody>
      </p:sp>
      <p:sp>
        <p:nvSpPr>
          <p:cNvPr id="17" name="Round Diagonal Corner Rectangle 16"/>
          <p:cNvSpPr/>
          <p:nvPr/>
        </p:nvSpPr>
        <p:spPr>
          <a:xfrm>
            <a:off x="4211960" y="1916832"/>
            <a:ext cx="4464496" cy="576064"/>
          </a:xfrm>
          <a:prstGeom prst="round2Diag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smtClean="0">
                <a:solidFill>
                  <a:schemeClr val="tx1"/>
                </a:solidFill>
              </a:rPr>
              <a:t>... have a good opinion of myself?</a:t>
            </a:r>
            <a:endParaRPr lang="en-GB" sz="2400">
              <a:solidFill>
                <a:schemeClr val="tx1"/>
              </a:solidFill>
            </a:endParaRPr>
          </a:p>
        </p:txBody>
      </p:sp>
      <p:sp>
        <p:nvSpPr>
          <p:cNvPr id="18" name="Round Diagonal Corner Rectangle 17"/>
          <p:cNvSpPr/>
          <p:nvPr/>
        </p:nvSpPr>
        <p:spPr>
          <a:xfrm>
            <a:off x="5508104" y="3284984"/>
            <a:ext cx="3312368" cy="576064"/>
          </a:xfrm>
          <a:prstGeom prst="round2DiagRect">
            <a:avLst/>
          </a:prstGeom>
          <a:solidFill>
            <a:srgbClr val="FF99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smtClean="0">
                <a:solidFill>
                  <a:schemeClr val="tx1"/>
                </a:solidFill>
              </a:rPr>
              <a:t>... usually feel inhibited?</a:t>
            </a:r>
            <a:endParaRPr lang="en-GB" sz="2400">
              <a:solidFill>
                <a:schemeClr val="tx1"/>
              </a:solidFill>
            </a:endParaRPr>
          </a:p>
        </p:txBody>
      </p:sp>
      <p:sp>
        <p:nvSpPr>
          <p:cNvPr id="19" name="Round Diagonal Corner Rectangle 18"/>
          <p:cNvSpPr/>
          <p:nvPr/>
        </p:nvSpPr>
        <p:spPr>
          <a:xfrm>
            <a:off x="251520" y="3068960"/>
            <a:ext cx="3059832" cy="576064"/>
          </a:xfrm>
          <a:prstGeom prst="round2DiagRect">
            <a:avLst/>
          </a:prstGeom>
          <a:solidFill>
            <a:srgbClr val="FF99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smtClean="0">
                <a:solidFill>
                  <a:schemeClr val="tx1"/>
                </a:solidFill>
              </a:rPr>
              <a:t>... usually feel anxious?</a:t>
            </a:r>
            <a:endParaRPr lang="en-GB" sz="2400">
              <a:solidFill>
                <a:schemeClr val="tx1"/>
              </a:solidFill>
            </a:endParaRPr>
          </a:p>
        </p:txBody>
      </p:sp>
      <p:sp>
        <p:nvSpPr>
          <p:cNvPr id="20" name="Round Diagonal Corner Rectangle 19"/>
          <p:cNvSpPr/>
          <p:nvPr/>
        </p:nvSpPr>
        <p:spPr>
          <a:xfrm>
            <a:off x="5076056" y="4509120"/>
            <a:ext cx="3600400" cy="576064"/>
          </a:xfrm>
          <a:prstGeom prst="round2Diag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smtClean="0">
                <a:solidFill>
                  <a:schemeClr val="tx1"/>
                </a:solidFill>
              </a:rPr>
              <a:t>... feel like taking risks?</a:t>
            </a:r>
            <a:endParaRPr lang="en-GB" sz="2400">
              <a:solidFill>
                <a:schemeClr val="tx1"/>
              </a:solidFill>
            </a:endParaRPr>
          </a:p>
        </p:txBody>
      </p:sp>
      <p:sp>
        <p:nvSpPr>
          <p:cNvPr id="21" name="Round Diagonal Corner Rectangle 20"/>
          <p:cNvSpPr/>
          <p:nvPr/>
        </p:nvSpPr>
        <p:spPr>
          <a:xfrm>
            <a:off x="2411760" y="5373216"/>
            <a:ext cx="3600400" cy="576064"/>
          </a:xfrm>
          <a:prstGeom prst="round2Diag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... use learning strategies?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22" name="Round Diagonal Corner Rectangle 21"/>
          <p:cNvSpPr/>
          <p:nvPr/>
        </p:nvSpPr>
        <p:spPr>
          <a:xfrm>
            <a:off x="251520" y="4293096"/>
            <a:ext cx="4320480" cy="576064"/>
          </a:xfrm>
          <a:prstGeom prst="round2Diag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smtClean="0">
                <a:solidFill>
                  <a:schemeClr val="tx1"/>
                </a:solidFill>
              </a:rPr>
              <a:t>... need other people’s approval?</a:t>
            </a:r>
            <a:endParaRPr lang="en-GB" sz="2400">
              <a:solidFill>
                <a:schemeClr val="tx1"/>
              </a:solidFill>
            </a:endParaRPr>
          </a:p>
        </p:txBody>
      </p:sp>
      <p:sp>
        <p:nvSpPr>
          <p:cNvPr id="23" name="Round Diagonal Corner Rectangle 22"/>
          <p:cNvSpPr/>
          <p:nvPr/>
        </p:nvSpPr>
        <p:spPr>
          <a:xfrm>
            <a:off x="755576" y="1916832"/>
            <a:ext cx="2520280" cy="576064"/>
          </a:xfrm>
          <a:prstGeom prst="round2Diag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smtClean="0">
                <a:solidFill>
                  <a:schemeClr val="tx1"/>
                </a:solidFill>
              </a:rPr>
              <a:t>... empathise?</a:t>
            </a:r>
            <a:endParaRPr lang="en-GB" sz="2400">
              <a:solidFill>
                <a:schemeClr val="tx1"/>
              </a:solidFill>
            </a:endParaRP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>
          <a:xfrm>
            <a:off x="1115616" y="6381328"/>
            <a:ext cx="7200800" cy="313009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Learning to learn a language. 1 &gt;&gt; The good language learner.      Jorge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García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Mata.  2015</a:t>
            </a:r>
            <a:endParaRPr lang="es-E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1800" y="274638"/>
            <a:ext cx="5915000" cy="1143000"/>
          </a:xfrm>
          <a:solidFill>
            <a:schemeClr val="accent4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es-ES" sz="4000" dirty="0" err="1" smtClean="0"/>
              <a:t>How</a:t>
            </a:r>
            <a:r>
              <a:rPr lang="es-ES" sz="4000" dirty="0" smtClean="0"/>
              <a:t> do I </a:t>
            </a:r>
            <a:r>
              <a:rPr lang="es-ES" sz="4000" dirty="0" err="1" smtClean="0"/>
              <a:t>go</a:t>
            </a:r>
            <a:r>
              <a:rPr lang="es-ES" sz="4000" dirty="0" smtClean="0"/>
              <a:t> </a:t>
            </a:r>
            <a:r>
              <a:rPr lang="es-ES" sz="4000" dirty="0" err="1" smtClean="0"/>
              <a:t>about</a:t>
            </a:r>
            <a:r>
              <a:rPr lang="es-ES" sz="4000" dirty="0" smtClean="0"/>
              <a:t> </a:t>
            </a:r>
            <a:r>
              <a:rPr lang="es-ES" sz="4000" dirty="0" err="1" smtClean="0"/>
              <a:t>learning</a:t>
            </a:r>
            <a:r>
              <a:rPr lang="es-ES" sz="4000" dirty="0" smtClean="0"/>
              <a:t>(2): 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err="1" smtClean="0"/>
              <a:t>What</a:t>
            </a:r>
            <a:r>
              <a:rPr lang="es-ES" dirty="0" smtClean="0"/>
              <a:t> I </a:t>
            </a:r>
            <a:r>
              <a:rPr lang="es-ES" dirty="0" err="1" smtClean="0"/>
              <a:t>like</a:t>
            </a:r>
            <a:r>
              <a:rPr lang="es-ES" dirty="0" smtClean="0"/>
              <a:t> </a:t>
            </a:r>
            <a:r>
              <a:rPr lang="es-ES" dirty="0" err="1" smtClean="0"/>
              <a:t>doing</a:t>
            </a:r>
            <a:r>
              <a:rPr lang="es-ES" dirty="0" smtClean="0"/>
              <a:t>.</a:t>
            </a:r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9</a:t>
            </a:fld>
            <a:endParaRPr lang="es-ES"/>
          </a:p>
        </p:txBody>
      </p:sp>
      <p:pic>
        <p:nvPicPr>
          <p:cNvPr id="6" name="Content Placeholder 3" descr="EOI 13x9_HQ_sma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260648"/>
            <a:ext cx="1498600" cy="1181100"/>
          </a:xfrm>
          <a:prstGeom prst="rect">
            <a:avLst/>
          </a:prstGeom>
        </p:spPr>
      </p:pic>
      <p:graphicFrame>
        <p:nvGraphicFramePr>
          <p:cNvPr id="10" name="Content Placeholder 3"/>
          <p:cNvGraphicFramePr>
            <a:graphicFrameLocks noGrp="1"/>
          </p:cNvGraphicFramePr>
          <p:nvPr>
            <p:ph idx="1"/>
          </p:nvPr>
        </p:nvGraphicFramePr>
        <p:xfrm>
          <a:off x="611560" y="1772816"/>
          <a:ext cx="8075240" cy="43533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Footer Placeholder 14"/>
          <p:cNvSpPr>
            <a:spLocks noGrp="1"/>
          </p:cNvSpPr>
          <p:nvPr>
            <p:ph type="ftr" sz="quarter" idx="11"/>
          </p:nvPr>
        </p:nvSpPr>
        <p:spPr>
          <a:xfrm>
            <a:off x="1115616" y="6381328"/>
            <a:ext cx="7200800" cy="313009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Learning to learn a language. 1 &gt;&gt; The good language learner.      Jorge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García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Mata.  2015</a:t>
            </a:r>
            <a:endParaRPr lang="es-E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OIMA">
      <a:dk1>
        <a:srgbClr val="003E6C"/>
      </a:dk1>
      <a:lt1>
        <a:srgbClr val="99CCFF"/>
      </a:lt1>
      <a:dk2>
        <a:srgbClr val="0070C0"/>
      </a:dk2>
      <a:lt2>
        <a:srgbClr val="FFFF66"/>
      </a:lt2>
      <a:accent1>
        <a:srgbClr val="FF0000"/>
      </a:accent1>
      <a:accent2>
        <a:srgbClr val="C0504D"/>
      </a:accent2>
      <a:accent3>
        <a:srgbClr val="9BBB59"/>
      </a:accent3>
      <a:accent4>
        <a:srgbClr val="8064A2"/>
      </a:accent4>
      <a:accent5>
        <a:srgbClr val="002060"/>
      </a:accent5>
      <a:accent6>
        <a:srgbClr val="F79646"/>
      </a:accent6>
      <a:hlink>
        <a:srgbClr val="003399"/>
      </a:hlink>
      <a:folHlink>
        <a:srgbClr val="92D05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516</TotalTime>
  <Words>1176</Words>
  <Application>Microsoft Office PowerPoint</Application>
  <PresentationFormat>On-screen Show (4:3)</PresentationFormat>
  <Paragraphs>176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Learning to learn languages</vt:lpstr>
      <vt:lpstr>A previous problem...</vt:lpstr>
      <vt:lpstr>An inconvenient truth...</vt:lpstr>
      <vt:lpstr>... and a solution.</vt:lpstr>
      <vt:lpstr>Preguntas para el éxito</vt:lpstr>
      <vt:lpstr>How much time?</vt:lpstr>
      <vt:lpstr>Why learn the language</vt:lpstr>
      <vt:lpstr>How do I go about learning(1):   What I am like.</vt:lpstr>
      <vt:lpstr>How do I go about learning(2):  What I like doing.</vt:lpstr>
      <vt:lpstr> </vt:lpstr>
      <vt:lpstr>Did I start early enough?</vt:lpstr>
      <vt:lpstr>My favourite lessons are...</vt:lpstr>
      <vt:lpstr>Usar el idioma:  Usar las 4 destrezas.</vt:lpstr>
      <vt:lpstr>Success in tasks (1): LISTENING</vt:lpstr>
      <vt:lpstr>Success in tasks(2). SPEAKING</vt:lpstr>
      <vt:lpstr>Success in tasks (3). READING</vt:lpstr>
      <vt:lpstr>Success in tasks (4). WRITING</vt:lpstr>
      <vt:lpstr>Learning to learn languages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asus pc</dc:creator>
  <cp:lastModifiedBy>E Serrano</cp:lastModifiedBy>
  <cp:revision>67</cp:revision>
  <dcterms:created xsi:type="dcterms:W3CDTF">2015-08-05T11:11:58Z</dcterms:created>
  <dcterms:modified xsi:type="dcterms:W3CDTF">2015-09-10T23:43:28Z</dcterms:modified>
</cp:coreProperties>
</file>